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3"/>
  </p:notesMasterIdLst>
  <p:sldIdLst>
    <p:sldId id="356" r:id="rId4"/>
    <p:sldId id="355" r:id="rId5"/>
    <p:sldId id="357" r:id="rId6"/>
    <p:sldId id="315" r:id="rId7"/>
    <p:sldId id="313" r:id="rId8"/>
    <p:sldId id="329" r:id="rId9"/>
    <p:sldId id="359" r:id="rId10"/>
    <p:sldId id="360" r:id="rId11"/>
    <p:sldId id="361" r:id="rId12"/>
    <p:sldId id="363" r:id="rId13"/>
    <p:sldId id="365" r:id="rId14"/>
    <p:sldId id="366" r:id="rId15"/>
    <p:sldId id="362" r:id="rId16"/>
    <p:sldId id="314" r:id="rId17"/>
    <p:sldId id="367" r:id="rId18"/>
    <p:sldId id="369" r:id="rId19"/>
    <p:sldId id="368" r:id="rId20"/>
    <p:sldId id="326" r:id="rId21"/>
    <p:sldId id="35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6062"/>
    <a:srgbClr val="63C8EF"/>
    <a:srgbClr val="BED381"/>
    <a:srgbClr val="50BDB9"/>
    <a:srgbClr val="E861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9" autoAdjust="0"/>
    <p:restoredTop sz="95677"/>
  </p:normalViewPr>
  <p:slideViewPr>
    <p:cSldViewPr snapToGrid="0" showGuides="1">
      <p:cViewPr varScale="1">
        <p:scale>
          <a:sx n="115" d="100"/>
          <a:sy n="115" d="100"/>
        </p:scale>
        <p:origin x="792" y="2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8/31/22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0CE298C-8C39-43F3-ABF0-535B61877943}"/>
              </a:ext>
            </a:extLst>
          </p:cNvPr>
          <p:cNvSpPr>
            <a:spLocks noGrp="1"/>
          </p:cNvSpPr>
          <p:nvPr>
            <p:ph type="pic" idx="13" hasCustomPrompt="1"/>
          </p:nvPr>
        </p:nvSpPr>
        <p:spPr>
          <a:xfrm>
            <a:off x="500333" y="0"/>
            <a:ext cx="6206149" cy="6858000"/>
          </a:xfrm>
          <a:custGeom>
            <a:avLst/>
            <a:gdLst>
              <a:gd name="connsiteX0" fmla="*/ 1106784 w 6206149"/>
              <a:gd name="connsiteY0" fmla="*/ 3429000 h 6858000"/>
              <a:gd name="connsiteX1" fmla="*/ 2032403 w 6206149"/>
              <a:gd name="connsiteY1" fmla="*/ 3429000 h 6858000"/>
              <a:gd name="connsiteX2" fmla="*/ 4031053 w 6206149"/>
              <a:gd name="connsiteY2" fmla="*/ 6858000 h 6858000"/>
              <a:gd name="connsiteX3" fmla="*/ 3105434 w 6206149"/>
              <a:gd name="connsiteY3" fmla="*/ 6858000 h 6858000"/>
              <a:gd name="connsiteX4" fmla="*/ 0 w 6206149"/>
              <a:gd name="connsiteY4" fmla="*/ 3429000 h 6858000"/>
              <a:gd name="connsiteX5" fmla="*/ 925619 w 6206149"/>
              <a:gd name="connsiteY5" fmla="*/ 3429000 h 6858000"/>
              <a:gd name="connsiteX6" fmla="*/ 2924269 w 6206149"/>
              <a:gd name="connsiteY6" fmla="*/ 6858000 h 6858000"/>
              <a:gd name="connsiteX7" fmla="*/ 1998650 w 6206149"/>
              <a:gd name="connsiteY7" fmla="*/ 6858000 h 6858000"/>
              <a:gd name="connsiteX8" fmla="*/ 2521390 w 6206149"/>
              <a:gd name="connsiteY8" fmla="*/ 0 h 6858000"/>
              <a:gd name="connsiteX9" fmla="*/ 4197509 w 6206149"/>
              <a:gd name="connsiteY9" fmla="*/ 0 h 6858000"/>
              <a:gd name="connsiteX10" fmla="*/ 6206149 w 6206149"/>
              <a:gd name="connsiteY10" fmla="*/ 3429000 h 6858000"/>
              <a:gd name="connsiteX11" fmla="*/ 4530030 w 6206149"/>
              <a:gd name="connsiteY11" fmla="*/ 3429000 h 6858000"/>
              <a:gd name="connsiteX12" fmla="*/ 1348966 w 6206149"/>
              <a:gd name="connsiteY12" fmla="*/ 0 h 6858000"/>
              <a:gd name="connsiteX13" fmla="*/ 2274585 w 6206149"/>
              <a:gd name="connsiteY13" fmla="*/ 0 h 6858000"/>
              <a:gd name="connsiteX14" fmla="*/ 4273235 w 6206149"/>
              <a:gd name="connsiteY14" fmla="*/ 3429000 h 6858000"/>
              <a:gd name="connsiteX15" fmla="*/ 3347616 w 6206149"/>
              <a:gd name="connsiteY15" fmla="*/ 3429000 h 6858000"/>
              <a:gd name="connsiteX16" fmla="*/ 212755 w 6206149"/>
              <a:gd name="connsiteY16" fmla="*/ 0 h 6858000"/>
              <a:gd name="connsiteX17" fmla="*/ 1130307 w 6206149"/>
              <a:gd name="connsiteY17" fmla="*/ 0 h 6858000"/>
              <a:gd name="connsiteX18" fmla="*/ 5146893 w 6206149"/>
              <a:gd name="connsiteY18" fmla="*/ 6858000 h 6858000"/>
              <a:gd name="connsiteX19" fmla="*/ 4229341 w 6206149"/>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1106784" y="3429000"/>
                </a:moveTo>
                <a:lnTo>
                  <a:pt x="2032403" y="3429000"/>
                </a:lnTo>
                <a:lnTo>
                  <a:pt x="4031053" y="6858000"/>
                </a:lnTo>
                <a:lnTo>
                  <a:pt x="3105434" y="6858000"/>
                </a:lnTo>
                <a:close/>
                <a:moveTo>
                  <a:pt x="0" y="3429000"/>
                </a:moveTo>
                <a:lnTo>
                  <a:pt x="925619" y="3429000"/>
                </a:lnTo>
                <a:lnTo>
                  <a:pt x="2924269" y="6858000"/>
                </a:lnTo>
                <a:lnTo>
                  <a:pt x="1998650" y="6858000"/>
                </a:lnTo>
                <a:close/>
                <a:moveTo>
                  <a:pt x="2521390" y="0"/>
                </a:moveTo>
                <a:lnTo>
                  <a:pt x="4197509" y="0"/>
                </a:lnTo>
                <a:lnTo>
                  <a:pt x="6206149" y="3429000"/>
                </a:lnTo>
                <a:lnTo>
                  <a:pt x="4530030" y="3429000"/>
                </a:lnTo>
                <a:close/>
                <a:moveTo>
                  <a:pt x="1348966" y="0"/>
                </a:moveTo>
                <a:lnTo>
                  <a:pt x="2274585" y="0"/>
                </a:lnTo>
                <a:lnTo>
                  <a:pt x="4273235" y="3429000"/>
                </a:lnTo>
                <a:lnTo>
                  <a:pt x="3347616" y="3429000"/>
                </a:lnTo>
                <a:close/>
                <a:moveTo>
                  <a:pt x="212755" y="0"/>
                </a:moveTo>
                <a:lnTo>
                  <a:pt x="1130307" y="0"/>
                </a:lnTo>
                <a:lnTo>
                  <a:pt x="5146893" y="6858000"/>
                </a:lnTo>
                <a:lnTo>
                  <a:pt x="4229341" y="6858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47790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88CA0FF-4579-44B1-B751-700208308A0E}"/>
              </a:ext>
            </a:extLst>
          </p:cNvPr>
          <p:cNvGrpSpPr/>
          <p:nvPr userDrawn="1"/>
        </p:nvGrpSpPr>
        <p:grpSpPr>
          <a:xfrm>
            <a:off x="880422" y="748803"/>
            <a:ext cx="3973683" cy="5360394"/>
            <a:chOff x="5745956" y="3501865"/>
            <a:chExt cx="2146216" cy="2895189"/>
          </a:xfrm>
        </p:grpSpPr>
        <p:sp>
          <p:nvSpPr>
            <p:cNvPr id="30" name="Freeform: Shape 29">
              <a:extLst>
                <a:ext uri="{FF2B5EF4-FFF2-40B4-BE49-F238E27FC236}">
                  <a16:creationId xmlns:a16="http://schemas.microsoft.com/office/drawing/2014/main" id="{2814FD80-61F1-46DE-8360-F8164D079B4A}"/>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3E075DE-1CC1-4F89-AC01-921FDA7AC23A}"/>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0967B1B-3DF7-49BA-9D89-AA06FAA7B614}"/>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D7F3BEA-0FE3-47E4-9C5C-C55555F5FB42}"/>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9A8D40D-24A2-454C-9249-13831F22C45E}"/>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861263B-5A0B-4392-A383-CEAF5461FA75}"/>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9EEB4B7-A5B0-4935-A23B-E4CD6E0BF670}"/>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nvGrpSpPr>
            <p:cNvPr id="37" name="Group 36">
              <a:extLst>
                <a:ext uri="{FF2B5EF4-FFF2-40B4-BE49-F238E27FC236}">
                  <a16:creationId xmlns:a16="http://schemas.microsoft.com/office/drawing/2014/main" id="{64642945-4BBD-4ED5-8CF5-B2871001C59C}"/>
                </a:ext>
              </a:extLst>
            </p:cNvPr>
            <p:cNvGrpSpPr/>
            <p:nvPr/>
          </p:nvGrpSpPr>
          <p:grpSpPr>
            <a:xfrm>
              <a:off x="6756628" y="6231486"/>
              <a:ext cx="105992" cy="105992"/>
              <a:chOff x="6773482" y="6080658"/>
              <a:chExt cx="138361" cy="138361"/>
            </a:xfrm>
          </p:grpSpPr>
          <p:sp>
            <p:nvSpPr>
              <p:cNvPr id="38" name="Oval 37">
                <a:extLst>
                  <a:ext uri="{FF2B5EF4-FFF2-40B4-BE49-F238E27FC236}">
                    <a16:creationId xmlns:a16="http://schemas.microsoft.com/office/drawing/2014/main" id="{77830399-E638-49BD-864A-EB9952A86D15}"/>
                  </a:ext>
                </a:extLst>
              </p:cNvPr>
              <p:cNvSpPr/>
              <p:nvPr/>
            </p:nvSpPr>
            <p:spPr>
              <a:xfrm>
                <a:off x="6773482" y="6080658"/>
                <a:ext cx="138361" cy="1383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DAF7ECDA-B338-4904-8334-49503868C4BD}"/>
                  </a:ext>
                </a:extLst>
              </p:cNvPr>
              <p:cNvSpPr/>
              <p:nvPr/>
            </p:nvSpPr>
            <p:spPr>
              <a:xfrm>
                <a:off x="6804709" y="6111883"/>
                <a:ext cx="75909" cy="759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Picture Placeholder 22">
            <a:extLst>
              <a:ext uri="{FF2B5EF4-FFF2-40B4-BE49-F238E27FC236}">
                <a16:creationId xmlns:a16="http://schemas.microsoft.com/office/drawing/2014/main" id="{7FC81DCB-DB21-4BAA-B204-B77D940CD00D}"/>
              </a:ext>
            </a:extLst>
          </p:cNvPr>
          <p:cNvSpPr>
            <a:spLocks noGrp="1"/>
          </p:cNvSpPr>
          <p:nvPr>
            <p:ph type="pic" idx="13" hasCustomPrompt="1"/>
          </p:nvPr>
        </p:nvSpPr>
        <p:spPr>
          <a:xfrm>
            <a:off x="1157720" y="1110278"/>
            <a:ext cx="3407434" cy="4599549"/>
          </a:xfrm>
          <a:prstGeom prst="rect">
            <a:avLst/>
          </a:pr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dirty="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dirty="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dirty="0">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0CE298C-8C39-43F3-ABF0-535B61877943}"/>
              </a:ext>
            </a:extLst>
          </p:cNvPr>
          <p:cNvSpPr>
            <a:spLocks noGrp="1"/>
          </p:cNvSpPr>
          <p:nvPr>
            <p:ph type="pic" idx="13" hasCustomPrompt="1"/>
          </p:nvPr>
        </p:nvSpPr>
        <p:spPr>
          <a:xfrm>
            <a:off x="500333" y="0"/>
            <a:ext cx="6206149" cy="6858000"/>
          </a:xfrm>
          <a:custGeom>
            <a:avLst/>
            <a:gdLst>
              <a:gd name="connsiteX0" fmla="*/ 1106784 w 6206149"/>
              <a:gd name="connsiteY0" fmla="*/ 3429000 h 6858000"/>
              <a:gd name="connsiteX1" fmla="*/ 2032403 w 6206149"/>
              <a:gd name="connsiteY1" fmla="*/ 3429000 h 6858000"/>
              <a:gd name="connsiteX2" fmla="*/ 4031053 w 6206149"/>
              <a:gd name="connsiteY2" fmla="*/ 6858000 h 6858000"/>
              <a:gd name="connsiteX3" fmla="*/ 3105434 w 6206149"/>
              <a:gd name="connsiteY3" fmla="*/ 6858000 h 6858000"/>
              <a:gd name="connsiteX4" fmla="*/ 0 w 6206149"/>
              <a:gd name="connsiteY4" fmla="*/ 3429000 h 6858000"/>
              <a:gd name="connsiteX5" fmla="*/ 925619 w 6206149"/>
              <a:gd name="connsiteY5" fmla="*/ 3429000 h 6858000"/>
              <a:gd name="connsiteX6" fmla="*/ 2924269 w 6206149"/>
              <a:gd name="connsiteY6" fmla="*/ 6858000 h 6858000"/>
              <a:gd name="connsiteX7" fmla="*/ 1998650 w 6206149"/>
              <a:gd name="connsiteY7" fmla="*/ 6858000 h 6858000"/>
              <a:gd name="connsiteX8" fmla="*/ 2521390 w 6206149"/>
              <a:gd name="connsiteY8" fmla="*/ 0 h 6858000"/>
              <a:gd name="connsiteX9" fmla="*/ 4197509 w 6206149"/>
              <a:gd name="connsiteY9" fmla="*/ 0 h 6858000"/>
              <a:gd name="connsiteX10" fmla="*/ 6206149 w 6206149"/>
              <a:gd name="connsiteY10" fmla="*/ 3429000 h 6858000"/>
              <a:gd name="connsiteX11" fmla="*/ 4530030 w 6206149"/>
              <a:gd name="connsiteY11" fmla="*/ 3429000 h 6858000"/>
              <a:gd name="connsiteX12" fmla="*/ 1348966 w 6206149"/>
              <a:gd name="connsiteY12" fmla="*/ 0 h 6858000"/>
              <a:gd name="connsiteX13" fmla="*/ 2274585 w 6206149"/>
              <a:gd name="connsiteY13" fmla="*/ 0 h 6858000"/>
              <a:gd name="connsiteX14" fmla="*/ 4273235 w 6206149"/>
              <a:gd name="connsiteY14" fmla="*/ 3429000 h 6858000"/>
              <a:gd name="connsiteX15" fmla="*/ 3347616 w 6206149"/>
              <a:gd name="connsiteY15" fmla="*/ 3429000 h 6858000"/>
              <a:gd name="connsiteX16" fmla="*/ 212755 w 6206149"/>
              <a:gd name="connsiteY16" fmla="*/ 0 h 6858000"/>
              <a:gd name="connsiteX17" fmla="*/ 1130307 w 6206149"/>
              <a:gd name="connsiteY17" fmla="*/ 0 h 6858000"/>
              <a:gd name="connsiteX18" fmla="*/ 5146893 w 6206149"/>
              <a:gd name="connsiteY18" fmla="*/ 6858000 h 6858000"/>
              <a:gd name="connsiteX19" fmla="*/ 4229341 w 6206149"/>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1106784" y="3429000"/>
                </a:moveTo>
                <a:lnTo>
                  <a:pt x="2032403" y="3429000"/>
                </a:lnTo>
                <a:lnTo>
                  <a:pt x="4031053" y="6858000"/>
                </a:lnTo>
                <a:lnTo>
                  <a:pt x="3105434" y="6858000"/>
                </a:lnTo>
                <a:close/>
                <a:moveTo>
                  <a:pt x="0" y="3429000"/>
                </a:moveTo>
                <a:lnTo>
                  <a:pt x="925619" y="3429000"/>
                </a:lnTo>
                <a:lnTo>
                  <a:pt x="2924269" y="6858000"/>
                </a:lnTo>
                <a:lnTo>
                  <a:pt x="1998650" y="6858000"/>
                </a:lnTo>
                <a:close/>
                <a:moveTo>
                  <a:pt x="2521390" y="0"/>
                </a:moveTo>
                <a:lnTo>
                  <a:pt x="4197509" y="0"/>
                </a:lnTo>
                <a:lnTo>
                  <a:pt x="6206149" y="3429000"/>
                </a:lnTo>
                <a:lnTo>
                  <a:pt x="4530030" y="3429000"/>
                </a:lnTo>
                <a:close/>
                <a:moveTo>
                  <a:pt x="1348966" y="0"/>
                </a:moveTo>
                <a:lnTo>
                  <a:pt x="2274585" y="0"/>
                </a:lnTo>
                <a:lnTo>
                  <a:pt x="4273235" y="3429000"/>
                </a:lnTo>
                <a:lnTo>
                  <a:pt x="3347616" y="3429000"/>
                </a:lnTo>
                <a:close/>
                <a:moveTo>
                  <a:pt x="212755" y="0"/>
                </a:moveTo>
                <a:lnTo>
                  <a:pt x="1130307" y="0"/>
                </a:lnTo>
                <a:lnTo>
                  <a:pt x="5146893" y="6858000"/>
                </a:lnTo>
                <a:lnTo>
                  <a:pt x="4229341" y="6858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4116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B0575BC2-9298-4F7F-9406-A1B5F6E4F12A}"/>
              </a:ext>
            </a:extLst>
          </p:cNvPr>
          <p:cNvSpPr>
            <a:spLocks noGrp="1"/>
          </p:cNvSpPr>
          <p:nvPr>
            <p:ph type="pic" idx="11" hasCustomPrompt="1"/>
          </p:nvPr>
        </p:nvSpPr>
        <p:spPr>
          <a:xfrm>
            <a:off x="780849"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0" name="Picture Placeholder 2">
            <a:extLst>
              <a:ext uri="{FF2B5EF4-FFF2-40B4-BE49-F238E27FC236}">
                <a16:creationId xmlns:a16="http://schemas.microsoft.com/office/drawing/2014/main" id="{C48EBFBC-65FA-4447-805D-A64F1CD2123B}"/>
              </a:ext>
            </a:extLst>
          </p:cNvPr>
          <p:cNvSpPr>
            <a:spLocks noGrp="1"/>
          </p:cNvSpPr>
          <p:nvPr>
            <p:ph type="pic" idx="12" hasCustomPrompt="1"/>
          </p:nvPr>
        </p:nvSpPr>
        <p:spPr>
          <a:xfrm>
            <a:off x="780849"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3" name="Picture Placeholder 2">
            <a:extLst>
              <a:ext uri="{FF2B5EF4-FFF2-40B4-BE49-F238E27FC236}">
                <a16:creationId xmlns:a16="http://schemas.microsoft.com/office/drawing/2014/main" id="{896D91B0-087B-40C1-A5AE-DFF524F2AEF3}"/>
              </a:ext>
            </a:extLst>
          </p:cNvPr>
          <p:cNvSpPr>
            <a:spLocks noGrp="1"/>
          </p:cNvSpPr>
          <p:nvPr>
            <p:ph type="pic" idx="13" hasCustomPrompt="1"/>
          </p:nvPr>
        </p:nvSpPr>
        <p:spPr>
          <a:xfrm>
            <a:off x="6336264"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1" name="Picture Placeholder 2">
            <a:extLst>
              <a:ext uri="{FF2B5EF4-FFF2-40B4-BE49-F238E27FC236}">
                <a16:creationId xmlns:a16="http://schemas.microsoft.com/office/drawing/2014/main" id="{A3E1ED18-B181-49D2-989F-7507C27870AF}"/>
              </a:ext>
            </a:extLst>
          </p:cNvPr>
          <p:cNvSpPr>
            <a:spLocks noGrp="1"/>
          </p:cNvSpPr>
          <p:nvPr>
            <p:ph type="pic" idx="14" hasCustomPrompt="1"/>
          </p:nvPr>
        </p:nvSpPr>
        <p:spPr>
          <a:xfrm>
            <a:off x="6336264"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B854BEA9-E6ED-4706-9550-8EE96CA06937}"/>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74299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85091D-ACFA-4C08-A5D1-ACA6C4FE7455}"/>
              </a:ext>
            </a:extLst>
          </p:cNvPr>
          <p:cNvGrpSpPr/>
          <p:nvPr userDrawn="1"/>
        </p:nvGrpSpPr>
        <p:grpSpPr>
          <a:xfrm>
            <a:off x="3551840" y="1896887"/>
            <a:ext cx="5088321" cy="3064225"/>
            <a:chOff x="4098364" y="1571764"/>
            <a:chExt cx="7301609" cy="4397082"/>
          </a:xfrm>
        </p:grpSpPr>
        <p:grpSp>
          <p:nvGrpSpPr>
            <p:cNvPr id="3" name="Graphic 55">
              <a:extLst>
                <a:ext uri="{FF2B5EF4-FFF2-40B4-BE49-F238E27FC236}">
                  <a16:creationId xmlns:a16="http://schemas.microsoft.com/office/drawing/2014/main" id="{5B4F9B12-AB82-4546-836D-41FABF49D6C8}"/>
                </a:ext>
              </a:extLst>
            </p:cNvPr>
            <p:cNvGrpSpPr/>
            <p:nvPr/>
          </p:nvGrpSpPr>
          <p:grpSpPr>
            <a:xfrm>
              <a:off x="4910815" y="1571764"/>
              <a:ext cx="5616422" cy="3644404"/>
              <a:chOff x="5769768" y="3217068"/>
              <a:chExt cx="651510" cy="422754"/>
            </a:xfrm>
          </p:grpSpPr>
          <p:sp>
            <p:nvSpPr>
              <p:cNvPr id="28" name="Freeform: Shape 27">
                <a:extLst>
                  <a:ext uri="{FF2B5EF4-FFF2-40B4-BE49-F238E27FC236}">
                    <a16:creationId xmlns:a16="http://schemas.microsoft.com/office/drawing/2014/main" id="{DF85DDB4-6141-4012-BC84-42E6BDBF82B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16F7276-B4F9-4530-84C0-EF2C9ECDAB94}"/>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4" name="Freeform: Shape 3">
              <a:extLst>
                <a:ext uri="{FF2B5EF4-FFF2-40B4-BE49-F238E27FC236}">
                  <a16:creationId xmlns:a16="http://schemas.microsoft.com/office/drawing/2014/main" id="{B2DB1A5C-F1A0-4BC0-BE67-EEFAA4592C71}"/>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B75C36A-CF22-4E6C-BDFB-93D9052AAFD2}"/>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80AAB66-0012-4C2C-A739-8DBBA187677B}"/>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9DD086C-BB44-40D0-9D21-4E48E4FE51EB}"/>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4B5080E-0940-4BD2-A8A1-FC6B3D63491E}"/>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18D06E4-E30F-4F89-A71E-0D93FD43ED66}"/>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A1A526-A9A8-4250-B3A5-55501FF8A09F}"/>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849B7F5-6D4D-4245-9964-122EC3292C54}"/>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CCB8880-AC57-41A5-8D7B-4F0C1B7A0327}"/>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F88F7497-11E7-4ADF-A4F7-5442709DDE01}"/>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FC7C9E8-D0AF-43F6-B223-BCAEF198AF79}"/>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95E68076-4BEA-4CF0-82B6-4AF32885A2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19CC36D-CB26-4F0E-8F5F-B7E44C131834}"/>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17" name="Group 16">
              <a:extLst>
                <a:ext uri="{FF2B5EF4-FFF2-40B4-BE49-F238E27FC236}">
                  <a16:creationId xmlns:a16="http://schemas.microsoft.com/office/drawing/2014/main" id="{5F2D2E83-F004-46E0-988E-4772C73F53E6}"/>
                </a:ext>
              </a:extLst>
            </p:cNvPr>
            <p:cNvGrpSpPr/>
            <p:nvPr/>
          </p:nvGrpSpPr>
          <p:grpSpPr>
            <a:xfrm>
              <a:off x="5370712" y="5206368"/>
              <a:ext cx="4572000" cy="149296"/>
              <a:chOff x="5370712" y="5206368"/>
              <a:chExt cx="4572000" cy="149296"/>
            </a:xfrm>
          </p:grpSpPr>
          <p:sp>
            <p:nvSpPr>
              <p:cNvPr id="24" name="Rectangle 23">
                <a:extLst>
                  <a:ext uri="{FF2B5EF4-FFF2-40B4-BE49-F238E27FC236}">
                    <a16:creationId xmlns:a16="http://schemas.microsoft.com/office/drawing/2014/main" id="{B770BB6D-A8C1-41B5-8708-734B7E246841}"/>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D3DA74-87F9-4FAB-B45E-A16503005903}"/>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E78151E-6BD0-43E9-9FEE-08F3670C2F8E}"/>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CF06F2B-9620-4AF3-AFAC-B8B83BBD82E7}"/>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6A930FDE-2B80-4BC0-A8F5-DF85DED51DD3}"/>
                </a:ext>
              </a:extLst>
            </p:cNvPr>
            <p:cNvGrpSpPr/>
            <p:nvPr/>
          </p:nvGrpSpPr>
          <p:grpSpPr>
            <a:xfrm>
              <a:off x="7661590" y="1698465"/>
              <a:ext cx="114873" cy="114873"/>
              <a:chOff x="7627525" y="1132589"/>
              <a:chExt cx="234846" cy="234846"/>
            </a:xfrm>
          </p:grpSpPr>
          <p:sp>
            <p:nvSpPr>
              <p:cNvPr id="21" name="Oval 20">
                <a:extLst>
                  <a:ext uri="{FF2B5EF4-FFF2-40B4-BE49-F238E27FC236}">
                    <a16:creationId xmlns:a16="http://schemas.microsoft.com/office/drawing/2014/main" id="{6157262C-D553-4EFF-A91A-BBB26C9832C0}"/>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2A630EB0-4819-45AF-AD0E-9137A712E262}"/>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1960A1D-6A23-45F6-8604-E8CBAAC1843F}"/>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Rounded Corners 18">
              <a:extLst>
                <a:ext uri="{FF2B5EF4-FFF2-40B4-BE49-F238E27FC236}">
                  <a16:creationId xmlns:a16="http://schemas.microsoft.com/office/drawing/2014/main" id="{8D331414-3A85-474B-9943-21587951F09F}"/>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7E5F0C5-E04C-4834-AAA6-BBB8519F8E83}"/>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 Placeholder 9">
            <a:extLst>
              <a:ext uri="{FF2B5EF4-FFF2-40B4-BE49-F238E27FC236}">
                <a16:creationId xmlns:a16="http://schemas.microsoft.com/office/drawing/2014/main" id="{5C8A17BE-A8CC-4508-9908-ED68A32F928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Picture Placeholder 2">
            <a:extLst>
              <a:ext uri="{FF2B5EF4-FFF2-40B4-BE49-F238E27FC236}">
                <a16:creationId xmlns:a16="http://schemas.microsoft.com/office/drawing/2014/main" id="{47F80219-E68E-46DB-9F6C-BB5A30DBDD6B}"/>
              </a:ext>
            </a:extLst>
          </p:cNvPr>
          <p:cNvSpPr>
            <a:spLocks noGrp="1"/>
          </p:cNvSpPr>
          <p:nvPr>
            <p:ph type="pic" idx="13" hasCustomPrompt="1"/>
          </p:nvPr>
        </p:nvSpPr>
        <p:spPr>
          <a:xfrm>
            <a:off x="4270958" y="2077147"/>
            <a:ext cx="3593918" cy="222823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79" r:id="rId7"/>
    <p:sldLayoutId id="2147483680" r:id="rId8"/>
    <p:sldLayoutId id="2147483691" r:id="rId9"/>
    <p:sldLayoutId id="2147483682" r:id="rId10"/>
    <p:sldLayoutId id="2147483683" r:id="rId11"/>
    <p:sldLayoutId id="2147483684" r:id="rId12"/>
    <p:sldLayoutId id="2147483686" r:id="rId13"/>
    <p:sldLayoutId id="2147483688" r:id="rId14"/>
    <p:sldLayoutId id="2147483687" r:id="rId15"/>
    <p:sldLayoutId id="2147483671" r:id="rId16"/>
    <p:sldLayoutId id="2147483672"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6.bin"/><Relationship Id="rId18" Type="http://schemas.openxmlformats.org/officeDocument/2006/relationships/image" Target="../media/image3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0.wmf"/><Relationship Id="rId17" Type="http://schemas.openxmlformats.org/officeDocument/2006/relationships/oleObject" Target="../embeddings/oleObject8.bin"/><Relationship Id="rId2" Type="http://schemas.openxmlformats.org/officeDocument/2006/relationships/image" Target="../media/image25.png"/><Relationship Id="rId16" Type="http://schemas.openxmlformats.org/officeDocument/2006/relationships/image" Target="../media/image32.wmf"/><Relationship Id="rId1" Type="http://schemas.openxmlformats.org/officeDocument/2006/relationships/slideLayout" Target="../slideLayouts/slideLayout11.xml"/><Relationship Id="rId6" Type="http://schemas.openxmlformats.org/officeDocument/2006/relationships/image" Target="../media/image27.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4.bin"/><Relationship Id="rId14" Type="http://schemas.openxmlformats.org/officeDocument/2006/relationships/image" Target="../media/image31.wmf"/></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A598563-A6A3-4CBF-B62B-7AAE8F407317}"/>
              </a:ext>
            </a:extLst>
          </p:cNvPr>
          <p:cNvSpPr/>
          <p:nvPr/>
        </p:nvSpPr>
        <p:spPr>
          <a:xfrm>
            <a:off x="5518179" y="-3483"/>
            <a:ext cx="6673821" cy="6861483"/>
          </a:xfrm>
          <a:custGeom>
            <a:avLst/>
            <a:gdLst>
              <a:gd name="connsiteX0" fmla="*/ 6373368 w 6391656"/>
              <a:gd name="connsiteY0" fmla="*/ 0 h 5824728"/>
              <a:gd name="connsiteX1" fmla="*/ 0 w 6391656"/>
              <a:gd name="connsiteY1" fmla="*/ 3282696 h 5824728"/>
              <a:gd name="connsiteX2" fmla="*/ 1499616 w 6391656"/>
              <a:gd name="connsiteY2" fmla="*/ 5824728 h 5824728"/>
              <a:gd name="connsiteX3" fmla="*/ 6391656 w 6391656"/>
              <a:gd name="connsiteY3" fmla="*/ 5824728 h 5824728"/>
              <a:gd name="connsiteX4" fmla="*/ 6373368 w 6391656"/>
              <a:gd name="connsiteY4" fmla="*/ 0 h 5824728"/>
              <a:gd name="connsiteX0" fmla="*/ 6355951 w 6391656"/>
              <a:gd name="connsiteY0" fmla="*/ 0 h 6826214"/>
              <a:gd name="connsiteX1" fmla="*/ 0 w 6391656"/>
              <a:gd name="connsiteY1" fmla="*/ 4284182 h 6826214"/>
              <a:gd name="connsiteX2" fmla="*/ 1499616 w 6391656"/>
              <a:gd name="connsiteY2" fmla="*/ 6826214 h 6826214"/>
              <a:gd name="connsiteX3" fmla="*/ 6391656 w 6391656"/>
              <a:gd name="connsiteY3" fmla="*/ 6826214 h 6826214"/>
              <a:gd name="connsiteX4" fmla="*/ 6355951 w 6391656"/>
              <a:gd name="connsiteY4" fmla="*/ 0 h 6826214"/>
              <a:gd name="connsiteX0" fmla="*/ 6390785 w 6391656"/>
              <a:gd name="connsiteY0" fmla="*/ 0 h 6852339"/>
              <a:gd name="connsiteX1" fmla="*/ 0 w 6391656"/>
              <a:gd name="connsiteY1" fmla="*/ 4310307 h 6852339"/>
              <a:gd name="connsiteX2" fmla="*/ 1499616 w 6391656"/>
              <a:gd name="connsiteY2" fmla="*/ 6852339 h 6852339"/>
              <a:gd name="connsiteX3" fmla="*/ 6391656 w 6391656"/>
              <a:gd name="connsiteY3" fmla="*/ 6852339 h 6852339"/>
              <a:gd name="connsiteX4" fmla="*/ 6390785 w 6391656"/>
              <a:gd name="connsiteY4" fmla="*/ 0 h 6852339"/>
              <a:gd name="connsiteX0" fmla="*/ 6399494 w 6399501"/>
              <a:gd name="connsiteY0" fmla="*/ 0 h 6852339"/>
              <a:gd name="connsiteX1" fmla="*/ 0 w 6399501"/>
              <a:gd name="connsiteY1" fmla="*/ 4310307 h 6852339"/>
              <a:gd name="connsiteX2" fmla="*/ 1499616 w 6399501"/>
              <a:gd name="connsiteY2" fmla="*/ 6852339 h 6852339"/>
              <a:gd name="connsiteX3" fmla="*/ 6391656 w 6399501"/>
              <a:gd name="connsiteY3" fmla="*/ 6852339 h 6852339"/>
              <a:gd name="connsiteX4" fmla="*/ 6399494 w 6399501"/>
              <a:gd name="connsiteY4" fmla="*/ 0 h 6852339"/>
              <a:gd name="connsiteX0" fmla="*/ 6573230 w 6573237"/>
              <a:gd name="connsiteY0" fmla="*/ 0 h 6852339"/>
              <a:gd name="connsiteX1" fmla="*/ 0 w 6573237"/>
              <a:gd name="connsiteY1" fmla="*/ 3679371 h 6852339"/>
              <a:gd name="connsiteX2" fmla="*/ 1673352 w 6573237"/>
              <a:gd name="connsiteY2" fmla="*/ 6852339 h 6852339"/>
              <a:gd name="connsiteX3" fmla="*/ 6565392 w 6573237"/>
              <a:gd name="connsiteY3" fmla="*/ 6852339 h 6852339"/>
              <a:gd name="connsiteX4" fmla="*/ 6573230 w 6573237"/>
              <a:gd name="connsiteY4" fmla="*/ 0 h 6852339"/>
              <a:gd name="connsiteX0" fmla="*/ 6673814 w 6673821"/>
              <a:gd name="connsiteY0" fmla="*/ 0 h 6852339"/>
              <a:gd name="connsiteX1" fmla="*/ 0 w 6673821"/>
              <a:gd name="connsiteY1" fmla="*/ 3725091 h 6852339"/>
              <a:gd name="connsiteX2" fmla="*/ 1773936 w 6673821"/>
              <a:gd name="connsiteY2" fmla="*/ 6852339 h 6852339"/>
              <a:gd name="connsiteX3" fmla="*/ 6665976 w 6673821"/>
              <a:gd name="connsiteY3" fmla="*/ 6852339 h 6852339"/>
              <a:gd name="connsiteX4" fmla="*/ 6673814 w 6673821"/>
              <a:gd name="connsiteY4" fmla="*/ 0 h 6852339"/>
              <a:gd name="connsiteX0" fmla="*/ 6673814 w 6673821"/>
              <a:gd name="connsiteY0" fmla="*/ 0 h 6852339"/>
              <a:gd name="connsiteX1" fmla="*/ 0 w 6673821"/>
              <a:gd name="connsiteY1" fmla="*/ 3725091 h 6852339"/>
              <a:gd name="connsiteX2" fmla="*/ 1938528 w 6673821"/>
              <a:gd name="connsiteY2" fmla="*/ 6852339 h 6852339"/>
              <a:gd name="connsiteX3" fmla="*/ 6665976 w 6673821"/>
              <a:gd name="connsiteY3" fmla="*/ 6852339 h 6852339"/>
              <a:gd name="connsiteX4" fmla="*/ 6673814 w 6673821"/>
              <a:gd name="connsiteY4" fmla="*/ 0 h 6852339"/>
              <a:gd name="connsiteX0" fmla="*/ 6673814 w 6673821"/>
              <a:gd name="connsiteY0" fmla="*/ 0 h 6861483"/>
              <a:gd name="connsiteX1" fmla="*/ 0 w 6673821"/>
              <a:gd name="connsiteY1" fmla="*/ 3725091 h 6861483"/>
              <a:gd name="connsiteX2" fmla="*/ 1755648 w 6673821"/>
              <a:gd name="connsiteY2" fmla="*/ 6861483 h 6861483"/>
              <a:gd name="connsiteX3" fmla="*/ 6665976 w 6673821"/>
              <a:gd name="connsiteY3" fmla="*/ 6852339 h 6861483"/>
              <a:gd name="connsiteX4" fmla="*/ 6673814 w 6673821"/>
              <a:gd name="connsiteY4" fmla="*/ 0 h 68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821" h="6861483">
                <a:moveTo>
                  <a:pt x="6673814" y="0"/>
                </a:moveTo>
                <a:lnTo>
                  <a:pt x="0" y="3725091"/>
                </a:lnTo>
                <a:lnTo>
                  <a:pt x="1755648" y="6861483"/>
                </a:lnTo>
                <a:lnTo>
                  <a:pt x="6665976" y="6852339"/>
                </a:lnTo>
                <a:cubicBezTo>
                  <a:pt x="6665686" y="4568226"/>
                  <a:pt x="6674104" y="2284113"/>
                  <a:pt x="6673814" y="0"/>
                </a:cubicBezTo>
                <a:close/>
              </a:path>
            </a:pathLst>
          </a:cu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3B4C724-0776-4328-8F0A-B72DA1579537}"/>
              </a:ext>
            </a:extLst>
          </p:cNvPr>
          <p:cNvSpPr txBox="1"/>
          <p:nvPr/>
        </p:nvSpPr>
        <p:spPr>
          <a:xfrm>
            <a:off x="6542673" y="3271715"/>
            <a:ext cx="5477874" cy="707886"/>
          </a:xfrm>
          <a:prstGeom prst="rect">
            <a:avLst/>
          </a:prstGeom>
          <a:noFill/>
        </p:spPr>
        <p:txBody>
          <a:bodyPr wrap="square" rtlCol="0" anchor="ctr">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Ames Housing Data</a:t>
            </a:r>
          </a:p>
        </p:txBody>
      </p:sp>
      <p:sp>
        <p:nvSpPr>
          <p:cNvPr id="9" name="TextBox 8">
            <a:extLst>
              <a:ext uri="{FF2B5EF4-FFF2-40B4-BE49-F238E27FC236}">
                <a16:creationId xmlns:a16="http://schemas.microsoft.com/office/drawing/2014/main" id="{2B6167FF-AD5E-41E4-8385-3024DC936CF2}"/>
              </a:ext>
            </a:extLst>
          </p:cNvPr>
          <p:cNvSpPr txBox="1"/>
          <p:nvPr/>
        </p:nvSpPr>
        <p:spPr>
          <a:xfrm>
            <a:off x="6631015" y="4105018"/>
            <a:ext cx="5477874" cy="379656"/>
          </a:xfrm>
          <a:prstGeom prst="rect">
            <a:avLst/>
          </a:prstGeom>
          <a:noFill/>
        </p:spPr>
        <p:txBody>
          <a:bodyPr wrap="square" rtlCol="0" anchor="ctr">
            <a:spAutoFit/>
          </a:bodyPr>
          <a:lstStyle/>
          <a:p>
            <a:pPr algn="ctr"/>
            <a:r>
              <a:rPr lang="en-US" altLang="ko-KR" sz="1867" dirty="0">
                <a:solidFill>
                  <a:schemeClr val="accent3">
                    <a:lumMod val="50000"/>
                  </a:schemeClr>
                </a:solidFill>
                <a:cs typeface="Arial" pitchFamily="34" charset="0"/>
              </a:rPr>
              <a:t>ML Learning Project</a:t>
            </a:r>
            <a:endParaRPr lang="ko-KR" altLang="en-US" sz="1867" dirty="0">
              <a:solidFill>
                <a:schemeClr val="accent3">
                  <a:lumMod val="50000"/>
                </a:schemeClr>
              </a:solidFill>
              <a:cs typeface="Arial" pitchFamily="34" charset="0"/>
            </a:endParaRPr>
          </a:p>
        </p:txBody>
      </p:sp>
      <p:sp>
        <p:nvSpPr>
          <p:cNvPr id="17" name="TextBox 16">
            <a:extLst>
              <a:ext uri="{FF2B5EF4-FFF2-40B4-BE49-F238E27FC236}">
                <a16:creationId xmlns:a16="http://schemas.microsoft.com/office/drawing/2014/main" id="{BCFE5D01-C92C-24B3-E364-53EC65CD8936}"/>
              </a:ext>
            </a:extLst>
          </p:cNvPr>
          <p:cNvSpPr txBox="1"/>
          <p:nvPr/>
        </p:nvSpPr>
        <p:spPr>
          <a:xfrm>
            <a:off x="7246866" y="6191023"/>
            <a:ext cx="5477874" cy="666977"/>
          </a:xfrm>
          <a:prstGeom prst="rect">
            <a:avLst/>
          </a:prstGeom>
          <a:noFill/>
        </p:spPr>
        <p:txBody>
          <a:bodyPr wrap="square" rtlCol="0" anchor="ctr">
            <a:spAutoFit/>
          </a:bodyPr>
          <a:lstStyle/>
          <a:p>
            <a:r>
              <a:rPr lang="en-US" altLang="ko-KR" sz="1867" dirty="0">
                <a:solidFill>
                  <a:schemeClr val="accent3">
                    <a:lumMod val="50000"/>
                  </a:schemeClr>
                </a:solidFill>
                <a:cs typeface="Arial" pitchFamily="34" charset="0"/>
              </a:rPr>
              <a:t>Asaad Al Busaidi</a:t>
            </a:r>
          </a:p>
          <a:p>
            <a:r>
              <a:rPr lang="en-US" altLang="ko-KR" sz="1867" dirty="0">
                <a:solidFill>
                  <a:schemeClr val="accent3">
                    <a:lumMod val="50000"/>
                  </a:schemeClr>
                </a:solidFill>
                <a:cs typeface="Arial" pitchFamily="34" charset="0"/>
              </a:rPr>
              <a:t>Al Mutasim Bakathir Al Kindi</a:t>
            </a:r>
            <a:endParaRPr lang="ko-KR" altLang="en-US" sz="1867" dirty="0">
              <a:solidFill>
                <a:schemeClr val="accent3">
                  <a:lumMod val="50000"/>
                </a:schemeClr>
              </a:solidFill>
              <a:cs typeface="Arial" pitchFamily="34" charset="0"/>
            </a:endParaRPr>
          </a:p>
        </p:txBody>
      </p:sp>
    </p:spTree>
    <p:extLst>
      <p:ext uri="{BB962C8B-B14F-4D97-AF65-F5344CB8AC3E}">
        <p14:creationId xmlns:p14="http://schemas.microsoft.com/office/powerpoint/2010/main" val="133253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DDB77-EDA2-4AB5-94A0-9007E46D023C}"/>
              </a:ext>
            </a:extLst>
          </p:cNvPr>
          <p:cNvSpPr txBox="1"/>
          <p:nvPr/>
        </p:nvSpPr>
        <p:spPr>
          <a:xfrm>
            <a:off x="2616787" y="59169"/>
            <a:ext cx="5319004" cy="553998"/>
          </a:xfrm>
          <a:prstGeom prst="rect">
            <a:avLst/>
          </a:prstGeom>
          <a:noFill/>
        </p:spPr>
        <p:txBody>
          <a:bodyPr wrap="square" lIns="48000" tIns="0" rIns="24000" bIns="0" rtlCol="0">
            <a:spAutoFit/>
          </a:bodyPr>
          <a:lstStyle/>
          <a:p>
            <a:pPr algn="ctr"/>
            <a:r>
              <a:rPr lang="en-US" altLang="ko-KR" sz="3600" dirty="0">
                <a:latin typeface="+mj-lt"/>
                <a:cs typeface="Arial" pitchFamily="34" charset="0"/>
              </a:rPr>
              <a:t>Results and Findings list</a:t>
            </a:r>
            <a:endParaRPr lang="ko-KR" altLang="en-US" sz="3600" dirty="0">
              <a:latin typeface="+mj-lt"/>
              <a:cs typeface="Arial" pitchFamily="34" charset="0"/>
            </a:endParaRPr>
          </a:p>
        </p:txBody>
      </p:sp>
      <p:pic>
        <p:nvPicPr>
          <p:cNvPr id="4" name="Picture 3">
            <a:extLst>
              <a:ext uri="{FF2B5EF4-FFF2-40B4-BE49-F238E27FC236}">
                <a16:creationId xmlns:a16="http://schemas.microsoft.com/office/drawing/2014/main" id="{FAB4D4F8-B80D-3A4C-23A6-E435FD0BA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9946"/>
            <a:ext cx="6202496" cy="3673417"/>
          </a:xfrm>
          <a:prstGeom prst="rect">
            <a:avLst/>
          </a:prstGeom>
        </p:spPr>
      </p:pic>
      <p:pic>
        <p:nvPicPr>
          <p:cNvPr id="19" name="Picture 18">
            <a:extLst>
              <a:ext uri="{FF2B5EF4-FFF2-40B4-BE49-F238E27FC236}">
                <a16:creationId xmlns:a16="http://schemas.microsoft.com/office/drawing/2014/main" id="{649E1330-994B-226A-F509-CCBFEFC36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937" y="879947"/>
            <a:ext cx="5533312" cy="3782202"/>
          </a:xfrm>
          <a:prstGeom prst="rect">
            <a:avLst/>
          </a:prstGeom>
        </p:spPr>
      </p:pic>
      <p:sp>
        <p:nvSpPr>
          <p:cNvPr id="20" name="Flowchart: Document 19">
            <a:extLst>
              <a:ext uri="{FF2B5EF4-FFF2-40B4-BE49-F238E27FC236}">
                <a16:creationId xmlns:a16="http://schemas.microsoft.com/office/drawing/2014/main" id="{FA9391F7-8A34-DACB-F4E0-FD8414107F35}"/>
              </a:ext>
            </a:extLst>
          </p:cNvPr>
          <p:cNvSpPr/>
          <p:nvPr/>
        </p:nvSpPr>
        <p:spPr>
          <a:xfrm>
            <a:off x="867489" y="4392497"/>
            <a:ext cx="4600280" cy="968636"/>
          </a:xfrm>
          <a:prstGeom prst="flowChartDocumen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itchFamily="2" charset="2"/>
              <a:buChar char="ü"/>
            </a:pPr>
            <a:r>
              <a:rPr lang="en-US" altLang="ko-KR" sz="1200" dirty="0">
                <a:solidFill>
                  <a:schemeClr val="tx1"/>
                </a:solidFill>
                <a:cs typeface="Arial" pitchFamily="34" charset="0"/>
              </a:rPr>
              <a:t>People tend to buy more houses during the second quarter of the year ( May-August ) . There also might be some correlation to Temperature degrees and School off period. </a:t>
            </a:r>
          </a:p>
        </p:txBody>
      </p:sp>
      <p:sp>
        <p:nvSpPr>
          <p:cNvPr id="24" name="Flowchart: Document 23">
            <a:extLst>
              <a:ext uri="{FF2B5EF4-FFF2-40B4-BE49-F238E27FC236}">
                <a16:creationId xmlns:a16="http://schemas.microsoft.com/office/drawing/2014/main" id="{0F2DB3C6-A82C-2870-C40E-D82468D1A627}"/>
              </a:ext>
            </a:extLst>
          </p:cNvPr>
          <p:cNvSpPr/>
          <p:nvPr/>
        </p:nvSpPr>
        <p:spPr>
          <a:xfrm>
            <a:off x="7099949" y="4624752"/>
            <a:ext cx="3901132" cy="946492"/>
          </a:xfrm>
          <a:prstGeom prst="flowChartDocumen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6" name="TextBox 25">
            <a:extLst>
              <a:ext uri="{FF2B5EF4-FFF2-40B4-BE49-F238E27FC236}">
                <a16:creationId xmlns:a16="http://schemas.microsoft.com/office/drawing/2014/main" id="{A84E3009-0841-C1B0-6DA6-A56EC03C532E}"/>
              </a:ext>
            </a:extLst>
          </p:cNvPr>
          <p:cNvSpPr txBox="1"/>
          <p:nvPr/>
        </p:nvSpPr>
        <p:spPr>
          <a:xfrm>
            <a:off x="7114534" y="4738316"/>
            <a:ext cx="3534181" cy="461665"/>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200" dirty="0">
                <a:solidFill>
                  <a:schemeClr val="tx1">
                    <a:lumMod val="75000"/>
                    <a:lumOff val="25000"/>
                  </a:schemeClr>
                </a:solidFill>
                <a:cs typeface="Arial" pitchFamily="34" charset="0"/>
              </a:rPr>
              <a:t>Average Sale Price and Neighborhood tend to be correlated .</a:t>
            </a:r>
          </a:p>
        </p:txBody>
      </p:sp>
    </p:spTree>
    <p:extLst>
      <p:ext uri="{BB962C8B-B14F-4D97-AF65-F5344CB8AC3E}">
        <p14:creationId xmlns:p14="http://schemas.microsoft.com/office/powerpoint/2010/main" val="402835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ctr"/>
            <a:r>
              <a:rPr lang="en-US" altLang="ko-KR" sz="4000" dirty="0">
                <a:latin typeface="+mj-lt"/>
                <a:cs typeface="Arial" pitchFamily="34" charset="0"/>
              </a:rPr>
              <a:t>Results and Findings list</a:t>
            </a:r>
            <a:endParaRPr lang="ko-KR" altLang="en-US" sz="4000" dirty="0">
              <a:latin typeface="+mj-lt"/>
              <a:cs typeface="Arial" pitchFamily="34" charset="0"/>
            </a:endParaRPr>
          </a:p>
        </p:txBody>
      </p:sp>
      <p:sp>
        <p:nvSpPr>
          <p:cNvPr id="13" name="Flowchart: Document 12">
            <a:extLst>
              <a:ext uri="{FF2B5EF4-FFF2-40B4-BE49-F238E27FC236}">
                <a16:creationId xmlns:a16="http://schemas.microsoft.com/office/drawing/2014/main" id="{91DD8FA2-D72D-4063-A538-1354FBF35B40}"/>
              </a:ext>
            </a:extLst>
          </p:cNvPr>
          <p:cNvSpPr/>
          <p:nvPr/>
        </p:nvSpPr>
        <p:spPr>
          <a:xfrm>
            <a:off x="4541521" y="4518672"/>
            <a:ext cx="3575850" cy="1372298"/>
          </a:xfrm>
          <a:prstGeom prst="flowChartDocumen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4" name="TextBox 13">
            <a:extLst>
              <a:ext uri="{FF2B5EF4-FFF2-40B4-BE49-F238E27FC236}">
                <a16:creationId xmlns:a16="http://schemas.microsoft.com/office/drawing/2014/main" id="{06FE874A-54E6-4395-A579-FE85A2878EA7}"/>
              </a:ext>
            </a:extLst>
          </p:cNvPr>
          <p:cNvSpPr txBox="1"/>
          <p:nvPr/>
        </p:nvSpPr>
        <p:spPr>
          <a:xfrm>
            <a:off x="4541521" y="4687940"/>
            <a:ext cx="3555441" cy="830997"/>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Sale Price and Total square feet of basement area. As the basement area increase the sale price increases. and for areas above 2000 sqrft the BLQ type is to dominant in term of sales.</a:t>
            </a:r>
          </a:p>
        </p:txBody>
      </p:sp>
      <p:grpSp>
        <p:nvGrpSpPr>
          <p:cNvPr id="16" name="Group 15">
            <a:extLst>
              <a:ext uri="{FF2B5EF4-FFF2-40B4-BE49-F238E27FC236}">
                <a16:creationId xmlns:a16="http://schemas.microsoft.com/office/drawing/2014/main" id="{BBBBB7BD-FE5A-41F6-A0AE-F5BB50F959C4}"/>
              </a:ext>
            </a:extLst>
          </p:cNvPr>
          <p:cNvGrpSpPr/>
          <p:nvPr/>
        </p:nvGrpSpPr>
        <p:grpSpPr>
          <a:xfrm>
            <a:off x="7530145" y="1943525"/>
            <a:ext cx="1077751" cy="886442"/>
            <a:chOff x="3233964" y="1954419"/>
            <a:chExt cx="1410044" cy="801062"/>
          </a:xfrm>
        </p:grpSpPr>
        <p:sp>
          <p:nvSpPr>
            <p:cNvPr id="17" name="TextBox 16">
              <a:extLst>
                <a:ext uri="{FF2B5EF4-FFF2-40B4-BE49-F238E27FC236}">
                  <a16:creationId xmlns:a16="http://schemas.microsoft.com/office/drawing/2014/main" id="{E45E2018-391D-4835-BD2A-BF035AAA0ECD}"/>
                </a:ext>
              </a:extLst>
            </p:cNvPr>
            <p:cNvSpPr txBox="1"/>
            <p:nvPr/>
          </p:nvSpPr>
          <p:spPr>
            <a:xfrm>
              <a:off x="3233964" y="1954419"/>
              <a:ext cx="1400519" cy="25031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451B1483-3F67-4E49-808B-E04BBF168438}"/>
                </a:ext>
              </a:extLst>
            </p:cNvPr>
            <p:cNvSpPr txBox="1"/>
            <p:nvPr/>
          </p:nvSpPr>
          <p:spPr>
            <a:xfrm>
              <a:off x="3243489" y="2171403"/>
              <a:ext cx="1400519" cy="58407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Simple PowerPoint Presentation </a:t>
              </a:r>
              <a:endParaRPr lang="ko-KR" altLang="en-US" sz="1200" dirty="0">
                <a:solidFill>
                  <a:schemeClr val="tx1">
                    <a:lumMod val="75000"/>
                    <a:lumOff val="25000"/>
                  </a:schemeClr>
                </a:solidFill>
                <a:cs typeface="Arial" pitchFamily="34" charset="0"/>
              </a:endParaRPr>
            </a:p>
          </p:txBody>
        </p:sp>
      </p:grpSp>
      <p:sp>
        <p:nvSpPr>
          <p:cNvPr id="31" name="Flowchart: Document 30">
            <a:extLst>
              <a:ext uri="{FF2B5EF4-FFF2-40B4-BE49-F238E27FC236}">
                <a16:creationId xmlns:a16="http://schemas.microsoft.com/office/drawing/2014/main" id="{A328A356-824C-41AC-B085-BE4205F8F624}"/>
              </a:ext>
            </a:extLst>
          </p:cNvPr>
          <p:cNvSpPr/>
          <p:nvPr/>
        </p:nvSpPr>
        <p:spPr>
          <a:xfrm>
            <a:off x="656782" y="4511051"/>
            <a:ext cx="3503738" cy="1379918"/>
          </a:xfrm>
          <a:prstGeom prst="flowChartDocumen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32" name="TextBox 31">
            <a:extLst>
              <a:ext uri="{FF2B5EF4-FFF2-40B4-BE49-F238E27FC236}">
                <a16:creationId xmlns:a16="http://schemas.microsoft.com/office/drawing/2014/main" id="{1CF908BC-18D4-4FB8-B785-952BCC4E8175}"/>
              </a:ext>
            </a:extLst>
          </p:cNvPr>
          <p:cNvSpPr txBox="1"/>
          <p:nvPr/>
        </p:nvSpPr>
        <p:spPr>
          <a:xfrm>
            <a:off x="656782" y="4664382"/>
            <a:ext cx="3575850" cy="1015663"/>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The sale price increase as the ground area increases. Also, the overall quality shows the quality of the materials used in the construction of the house has a direct relationship with the price.</a:t>
            </a:r>
          </a:p>
        </p:txBody>
      </p:sp>
      <p:pic>
        <p:nvPicPr>
          <p:cNvPr id="34" name="Picture 33">
            <a:extLst>
              <a:ext uri="{FF2B5EF4-FFF2-40B4-BE49-F238E27FC236}">
                <a16:creationId xmlns:a16="http://schemas.microsoft.com/office/drawing/2014/main" id="{65BDCE6C-B15D-5EF3-B8AC-C8FA88CAB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5290" y="1483912"/>
            <a:ext cx="4041140" cy="2813768"/>
          </a:xfrm>
          <a:prstGeom prst="rect">
            <a:avLst/>
          </a:prstGeom>
        </p:spPr>
      </p:pic>
      <p:pic>
        <p:nvPicPr>
          <p:cNvPr id="36" name="Picture 35">
            <a:extLst>
              <a:ext uri="{FF2B5EF4-FFF2-40B4-BE49-F238E27FC236}">
                <a16:creationId xmlns:a16="http://schemas.microsoft.com/office/drawing/2014/main" id="{89C98540-723B-7FA2-4E5F-2CDA4E180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49" y="1415530"/>
            <a:ext cx="4041141" cy="2882150"/>
          </a:xfrm>
          <a:prstGeom prst="rect">
            <a:avLst/>
          </a:prstGeom>
        </p:spPr>
      </p:pic>
      <p:pic>
        <p:nvPicPr>
          <p:cNvPr id="38" name="Picture 37">
            <a:extLst>
              <a:ext uri="{FF2B5EF4-FFF2-40B4-BE49-F238E27FC236}">
                <a16:creationId xmlns:a16="http://schemas.microsoft.com/office/drawing/2014/main" id="{5FE74479-4CD7-BE7D-75D1-8DDF72CA1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5630" y="1415530"/>
            <a:ext cx="3587509" cy="2943110"/>
          </a:xfrm>
          <a:prstGeom prst="rect">
            <a:avLst/>
          </a:prstGeom>
        </p:spPr>
      </p:pic>
      <p:sp>
        <p:nvSpPr>
          <p:cNvPr id="39" name="Flowchart: Document 38">
            <a:extLst>
              <a:ext uri="{FF2B5EF4-FFF2-40B4-BE49-F238E27FC236}">
                <a16:creationId xmlns:a16="http://schemas.microsoft.com/office/drawing/2014/main" id="{3E33FAB4-AEE4-5E25-D4F4-2417EF70E1E3}"/>
              </a:ext>
            </a:extLst>
          </p:cNvPr>
          <p:cNvSpPr/>
          <p:nvPr/>
        </p:nvSpPr>
        <p:spPr>
          <a:xfrm>
            <a:off x="8801100" y="4518672"/>
            <a:ext cx="3095626" cy="1372297"/>
          </a:xfrm>
          <a:prstGeom prst="flowChartDocumen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0" name="TextBox 39">
            <a:extLst>
              <a:ext uri="{FF2B5EF4-FFF2-40B4-BE49-F238E27FC236}">
                <a16:creationId xmlns:a16="http://schemas.microsoft.com/office/drawing/2014/main" id="{501F0F50-27E5-6BAB-04C0-80F37535DCA2}"/>
              </a:ext>
            </a:extLst>
          </p:cNvPr>
          <p:cNvSpPr txBox="1"/>
          <p:nvPr/>
        </p:nvSpPr>
        <p:spPr>
          <a:xfrm>
            <a:off x="8780691" y="4649454"/>
            <a:ext cx="3025140" cy="1015663"/>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Lot size in square feet does not affect the price of the house, I general most houses have small land areas .On the Opposite the external quality affects the price directly.</a:t>
            </a:r>
          </a:p>
        </p:txBody>
      </p:sp>
    </p:spTree>
    <p:extLst>
      <p:ext uri="{BB962C8B-B14F-4D97-AF65-F5344CB8AC3E}">
        <p14:creationId xmlns:p14="http://schemas.microsoft.com/office/powerpoint/2010/main" val="3374979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188677"/>
            <a:ext cx="11573197" cy="724247"/>
          </a:xfrm>
        </p:spPr>
        <p:txBody>
          <a:bodyPr/>
          <a:lstStyle/>
          <a:p>
            <a:pPr algn="ctr"/>
            <a:r>
              <a:rPr lang="en-US" altLang="ko-KR" sz="4000" dirty="0">
                <a:latin typeface="+mj-lt"/>
                <a:cs typeface="Arial" pitchFamily="34" charset="0"/>
              </a:rPr>
              <a:t>Results and Findings list</a:t>
            </a:r>
            <a:endParaRPr lang="ko-KR" altLang="en-US" sz="4000" dirty="0">
              <a:latin typeface="+mj-lt"/>
              <a:cs typeface="Arial" pitchFamily="34" charset="0"/>
            </a:endParaRPr>
          </a:p>
        </p:txBody>
      </p:sp>
      <p:sp>
        <p:nvSpPr>
          <p:cNvPr id="13" name="Flowchart: Document 12">
            <a:extLst>
              <a:ext uri="{FF2B5EF4-FFF2-40B4-BE49-F238E27FC236}">
                <a16:creationId xmlns:a16="http://schemas.microsoft.com/office/drawing/2014/main" id="{91DD8FA2-D72D-4063-A538-1354FBF35B40}"/>
              </a:ext>
            </a:extLst>
          </p:cNvPr>
          <p:cNvSpPr/>
          <p:nvPr/>
        </p:nvSpPr>
        <p:spPr>
          <a:xfrm>
            <a:off x="4541521" y="4518672"/>
            <a:ext cx="3575850" cy="1372298"/>
          </a:xfrm>
          <a:prstGeom prst="flowChartDocumen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4" name="TextBox 13">
            <a:extLst>
              <a:ext uri="{FF2B5EF4-FFF2-40B4-BE49-F238E27FC236}">
                <a16:creationId xmlns:a16="http://schemas.microsoft.com/office/drawing/2014/main" id="{06FE874A-54E6-4395-A579-FE85A2878EA7}"/>
              </a:ext>
            </a:extLst>
          </p:cNvPr>
          <p:cNvSpPr txBox="1"/>
          <p:nvPr/>
        </p:nvSpPr>
        <p:spPr>
          <a:xfrm>
            <a:off x="4541521" y="4687940"/>
            <a:ext cx="3555441" cy="830997"/>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Buyers are not interested in whether the house has a swimming pool or not, and this is evident through the years of sale.</a:t>
            </a:r>
          </a:p>
          <a:p>
            <a:endParaRPr lang="en-US" sz="1200" dirty="0">
              <a:cs typeface="Arial" pitchFamily="34" charset="0"/>
            </a:endParaRPr>
          </a:p>
        </p:txBody>
      </p:sp>
      <p:sp>
        <p:nvSpPr>
          <p:cNvPr id="31" name="Flowchart: Document 30">
            <a:extLst>
              <a:ext uri="{FF2B5EF4-FFF2-40B4-BE49-F238E27FC236}">
                <a16:creationId xmlns:a16="http://schemas.microsoft.com/office/drawing/2014/main" id="{A328A356-824C-41AC-B085-BE4205F8F624}"/>
              </a:ext>
            </a:extLst>
          </p:cNvPr>
          <p:cNvSpPr/>
          <p:nvPr/>
        </p:nvSpPr>
        <p:spPr>
          <a:xfrm>
            <a:off x="656782" y="4511051"/>
            <a:ext cx="3503738" cy="1379918"/>
          </a:xfrm>
          <a:prstGeom prst="flowChartDocumen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32" name="TextBox 31">
            <a:extLst>
              <a:ext uri="{FF2B5EF4-FFF2-40B4-BE49-F238E27FC236}">
                <a16:creationId xmlns:a16="http://schemas.microsoft.com/office/drawing/2014/main" id="{1CF908BC-18D4-4FB8-B785-952BCC4E8175}"/>
              </a:ext>
            </a:extLst>
          </p:cNvPr>
          <p:cNvSpPr txBox="1"/>
          <p:nvPr/>
        </p:nvSpPr>
        <p:spPr>
          <a:xfrm>
            <a:off x="656782" y="4664382"/>
            <a:ext cx="3575850" cy="461665"/>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The majority of buyers buy one-story or two-story homes with one family building type.</a:t>
            </a:r>
          </a:p>
        </p:txBody>
      </p:sp>
      <p:sp>
        <p:nvSpPr>
          <p:cNvPr id="39" name="Flowchart: Document 38">
            <a:extLst>
              <a:ext uri="{FF2B5EF4-FFF2-40B4-BE49-F238E27FC236}">
                <a16:creationId xmlns:a16="http://schemas.microsoft.com/office/drawing/2014/main" id="{3E33FAB4-AEE4-5E25-D4F4-2417EF70E1E3}"/>
              </a:ext>
            </a:extLst>
          </p:cNvPr>
          <p:cNvSpPr/>
          <p:nvPr/>
        </p:nvSpPr>
        <p:spPr>
          <a:xfrm>
            <a:off x="8498371" y="4518672"/>
            <a:ext cx="3483327" cy="1372297"/>
          </a:xfrm>
          <a:prstGeom prst="flowChartDocumen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0" name="TextBox 39">
            <a:extLst>
              <a:ext uri="{FF2B5EF4-FFF2-40B4-BE49-F238E27FC236}">
                <a16:creationId xmlns:a16="http://schemas.microsoft.com/office/drawing/2014/main" id="{501F0F50-27E5-6BAB-04C0-80F37535DCA2}"/>
              </a:ext>
            </a:extLst>
          </p:cNvPr>
          <p:cNvSpPr txBox="1"/>
          <p:nvPr/>
        </p:nvSpPr>
        <p:spPr>
          <a:xfrm>
            <a:off x="8780691" y="4649454"/>
            <a:ext cx="3025140" cy="646331"/>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Customers tend to buy house with more Heating and Central Cooling houses/units.</a:t>
            </a:r>
          </a:p>
        </p:txBody>
      </p:sp>
      <p:pic>
        <p:nvPicPr>
          <p:cNvPr id="4" name="Picture 3">
            <a:extLst>
              <a:ext uri="{FF2B5EF4-FFF2-40B4-BE49-F238E27FC236}">
                <a16:creationId xmlns:a16="http://schemas.microsoft.com/office/drawing/2014/main" id="{249D62C5-7470-A8D3-89B8-C59DFC355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2" y="811030"/>
            <a:ext cx="4684823" cy="3700021"/>
          </a:xfrm>
          <a:prstGeom prst="rect">
            <a:avLst/>
          </a:prstGeom>
        </p:spPr>
      </p:pic>
      <p:pic>
        <p:nvPicPr>
          <p:cNvPr id="6" name="Picture 5">
            <a:extLst>
              <a:ext uri="{FF2B5EF4-FFF2-40B4-BE49-F238E27FC236}">
                <a16:creationId xmlns:a16="http://schemas.microsoft.com/office/drawing/2014/main" id="{310F4A79-BA4E-5F61-CE44-96CBF5CAC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591" y="811030"/>
            <a:ext cx="4575299" cy="3707642"/>
          </a:xfrm>
          <a:prstGeom prst="rect">
            <a:avLst/>
          </a:prstGeom>
        </p:spPr>
      </p:pic>
      <p:pic>
        <p:nvPicPr>
          <p:cNvPr id="8" name="Picture 7">
            <a:extLst>
              <a:ext uri="{FF2B5EF4-FFF2-40B4-BE49-F238E27FC236}">
                <a16:creationId xmlns:a16="http://schemas.microsoft.com/office/drawing/2014/main" id="{4DCE79B6-42FB-607E-6A5E-6D7658B5B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746" y="1194538"/>
            <a:ext cx="3981254" cy="3245487"/>
          </a:xfrm>
          <a:prstGeom prst="rect">
            <a:avLst/>
          </a:prstGeom>
        </p:spPr>
      </p:pic>
    </p:spTree>
    <p:extLst>
      <p:ext uri="{BB962C8B-B14F-4D97-AF65-F5344CB8AC3E}">
        <p14:creationId xmlns:p14="http://schemas.microsoft.com/office/powerpoint/2010/main" val="127334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DDB77-EDA2-4AB5-94A0-9007E46D023C}"/>
              </a:ext>
            </a:extLst>
          </p:cNvPr>
          <p:cNvSpPr txBox="1"/>
          <p:nvPr/>
        </p:nvSpPr>
        <p:spPr>
          <a:xfrm>
            <a:off x="1853215" y="424332"/>
            <a:ext cx="5319004" cy="553998"/>
          </a:xfrm>
          <a:prstGeom prst="rect">
            <a:avLst/>
          </a:prstGeom>
          <a:noFill/>
        </p:spPr>
        <p:txBody>
          <a:bodyPr wrap="square" lIns="48000" tIns="0" rIns="24000" bIns="0" rtlCol="0">
            <a:spAutoFit/>
          </a:bodyPr>
          <a:lstStyle/>
          <a:p>
            <a:pPr algn="ctr"/>
            <a:r>
              <a:rPr lang="en-US" altLang="ko-KR" sz="3600" dirty="0">
                <a:latin typeface="+mj-lt"/>
                <a:cs typeface="Arial" pitchFamily="34" charset="0"/>
              </a:rPr>
              <a:t>Results and Findings list</a:t>
            </a:r>
            <a:endParaRPr lang="ko-KR" altLang="en-US" sz="3600" dirty="0">
              <a:latin typeface="+mj-lt"/>
              <a:cs typeface="Arial" pitchFamily="34" charset="0"/>
            </a:endParaRPr>
          </a:p>
        </p:txBody>
      </p:sp>
      <p:grpSp>
        <p:nvGrpSpPr>
          <p:cNvPr id="16" name="Group 15">
            <a:extLst>
              <a:ext uri="{FF2B5EF4-FFF2-40B4-BE49-F238E27FC236}">
                <a16:creationId xmlns:a16="http://schemas.microsoft.com/office/drawing/2014/main" id="{DA5FFEA3-6BBD-401F-A13C-7452F2A13A8A}"/>
              </a:ext>
            </a:extLst>
          </p:cNvPr>
          <p:cNvGrpSpPr/>
          <p:nvPr/>
        </p:nvGrpSpPr>
        <p:grpSpPr>
          <a:xfrm flipH="1">
            <a:off x="-1122014" y="38278"/>
            <a:ext cx="5291749" cy="6858000"/>
            <a:chOff x="6496050" y="0"/>
            <a:chExt cx="5291749" cy="6858000"/>
          </a:xfrm>
        </p:grpSpPr>
        <p:sp>
          <p:nvSpPr>
            <p:cNvPr id="21" name="Parallelogram 20">
              <a:extLst>
                <a:ext uri="{FF2B5EF4-FFF2-40B4-BE49-F238E27FC236}">
                  <a16:creationId xmlns:a16="http://schemas.microsoft.com/office/drawing/2014/main" id="{B5DCDFE6-822B-46A6-8A70-D4145758E3C0}"/>
                </a:ext>
              </a:extLst>
            </p:cNvPr>
            <p:cNvSpPr/>
            <p:nvPr/>
          </p:nvSpPr>
          <p:spPr>
            <a:xfrm>
              <a:off x="6496050" y="0"/>
              <a:ext cx="4191000" cy="6858000"/>
            </a:xfrm>
            <a:prstGeom prst="parallelogram">
              <a:avLst>
                <a:gd name="adj" fmla="val 94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51D14580-A169-4F5E-8BCB-62B9573AB4A2}"/>
                </a:ext>
              </a:extLst>
            </p:cNvPr>
            <p:cNvSpPr/>
            <p:nvPr/>
          </p:nvSpPr>
          <p:spPr>
            <a:xfrm>
              <a:off x="7596799" y="0"/>
              <a:ext cx="4191000" cy="6858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28227135-02AC-4A46-8145-60E33ADCA169}"/>
              </a:ext>
            </a:extLst>
          </p:cNvPr>
          <p:cNvSpPr txBox="1"/>
          <p:nvPr/>
        </p:nvSpPr>
        <p:spPr>
          <a:xfrm>
            <a:off x="2074235" y="1213763"/>
            <a:ext cx="8355311" cy="2492990"/>
          </a:xfrm>
          <a:prstGeom prst="rect">
            <a:avLst/>
          </a:prstGeom>
          <a:noFill/>
        </p:spPr>
        <p:txBody>
          <a:bodyPr wrap="square" lIns="0" rtlCol="0">
            <a:spAutoFit/>
          </a:bodyPr>
          <a:lstStyle/>
          <a:p>
            <a:pPr marL="171450" indent="-171450">
              <a:buFont typeface="Wingdings" pitchFamily="2" charset="2"/>
              <a:buChar char="ü"/>
            </a:pPr>
            <a:r>
              <a:rPr lang="en-US" altLang="ko-KR" sz="1200" dirty="0">
                <a:cs typeface="Arial" pitchFamily="34" charset="0"/>
              </a:rPr>
              <a:t>Data set has Categoric and numerical values that are correlated to prices . </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The housing Price increases as Quality increases in general . </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People tend to buy more houses during the second quarter of the year ( May-August ) . There also might be some correlation to Temperature degrees and School off period. </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sz="1200" dirty="0">
                <a:cs typeface="Arial" pitchFamily="34" charset="0"/>
              </a:rPr>
              <a:t>Sale Price and Total square feet of basement area. As the basement area increase the sale price increases. and for areas above 2000 sqft the BLQ type is to dominant in term of sales.</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The sale price increase as the ground area increases. Also, the overall quality shows the quality of the materials used in the construction of the house has a direct relationship with the price.</a:t>
            </a:r>
          </a:p>
          <a:p>
            <a:pPr marL="171450" indent="-171450">
              <a:buFont typeface="Wingdings" pitchFamily="2" charset="2"/>
              <a:buChar char="ü"/>
            </a:pPr>
            <a:endParaRPr lang="en-US" altLang="ko-KR" sz="1200" dirty="0">
              <a:cs typeface="Arial" pitchFamily="34" charset="0"/>
            </a:endParaRPr>
          </a:p>
        </p:txBody>
      </p:sp>
      <p:sp>
        <p:nvSpPr>
          <p:cNvPr id="11" name="TextBox 10">
            <a:extLst>
              <a:ext uri="{FF2B5EF4-FFF2-40B4-BE49-F238E27FC236}">
                <a16:creationId xmlns:a16="http://schemas.microsoft.com/office/drawing/2014/main" id="{C7E754D4-3008-C9F0-6D95-53C8F83456FB}"/>
              </a:ext>
            </a:extLst>
          </p:cNvPr>
          <p:cNvSpPr txBox="1"/>
          <p:nvPr/>
        </p:nvSpPr>
        <p:spPr>
          <a:xfrm>
            <a:off x="4169735" y="3615377"/>
            <a:ext cx="7904680" cy="4247317"/>
          </a:xfrm>
          <a:prstGeom prst="rect">
            <a:avLst/>
          </a:prstGeom>
          <a:noFill/>
        </p:spPr>
        <p:txBody>
          <a:bodyPr wrap="square" lIns="0" rtlCol="0">
            <a:spAutoFit/>
          </a:bodyPr>
          <a:lstStyle/>
          <a:p>
            <a:pPr marL="171450" indent="-171450">
              <a:buFont typeface="Wingdings" pitchFamily="2" charset="2"/>
              <a:buChar char="ü"/>
            </a:pPr>
            <a:r>
              <a:rPr lang="en-US" sz="1200" dirty="0">
                <a:cs typeface="Arial" pitchFamily="34" charset="0"/>
              </a:rPr>
              <a:t>Newer house are more likely to have higher sale prices .</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Lot size in square feet does not affect the price of the house, I general most houses have small land areas .On the Opposite the external quality affects the price directly.</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Garage Area affect the house price . but in term of Quality , most sales are concentrated within moderate garage quality not the higher ones .</a:t>
            </a: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r>
              <a:rPr lang="en-US" sz="1200" dirty="0">
                <a:cs typeface="Arial" pitchFamily="34" charset="0"/>
              </a:rPr>
              <a:t>Customers tend to buy house with more Heating and Central Cooling houses/units.</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The number of rooms does not affect the price that much .</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Buyers are not interested in whether the house has a swimming pool or not, and this is evident through the years of sale.</a:t>
            </a: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r>
              <a:rPr lang="en-US" sz="1200" dirty="0">
                <a:cs typeface="Arial" pitchFamily="34" charset="0"/>
              </a:rPr>
              <a:t>The majority of buyers buy one-story or two-story homes with one family building type.</a:t>
            </a: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endParaRPr lang="en-US" b="1" dirty="0"/>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endParaRPr lang="en-US" altLang="ko-KR" sz="1200" dirty="0">
              <a:cs typeface="Arial" pitchFamily="34" charset="0"/>
            </a:endParaRPr>
          </a:p>
        </p:txBody>
      </p:sp>
    </p:spTree>
    <p:extLst>
      <p:ext uri="{BB962C8B-B14F-4D97-AF65-F5344CB8AC3E}">
        <p14:creationId xmlns:p14="http://schemas.microsoft.com/office/powerpoint/2010/main" val="341545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D672C9-22C3-42BF-BDCF-E773C176B32B}"/>
              </a:ext>
            </a:extLst>
          </p:cNvPr>
          <p:cNvSpPr>
            <a:spLocks noGrp="1"/>
          </p:cNvSpPr>
          <p:nvPr>
            <p:ph type="body" sz="quarter" idx="10"/>
          </p:nvPr>
        </p:nvSpPr>
        <p:spPr/>
        <p:txBody>
          <a:bodyPr/>
          <a:lstStyle/>
          <a:p>
            <a:r>
              <a:rPr lang="en-US" dirty="0"/>
              <a:t>The Modeling</a:t>
            </a:r>
          </a:p>
        </p:txBody>
      </p:sp>
      <p:grpSp>
        <p:nvGrpSpPr>
          <p:cNvPr id="4" name="Group 3">
            <a:extLst>
              <a:ext uri="{FF2B5EF4-FFF2-40B4-BE49-F238E27FC236}">
                <a16:creationId xmlns:a16="http://schemas.microsoft.com/office/drawing/2014/main" id="{E5711060-5A98-41AB-BA10-F9690F606CEE}"/>
              </a:ext>
            </a:extLst>
          </p:cNvPr>
          <p:cNvGrpSpPr/>
          <p:nvPr/>
        </p:nvGrpSpPr>
        <p:grpSpPr>
          <a:xfrm>
            <a:off x="712741" y="2966623"/>
            <a:ext cx="2406956" cy="738664"/>
            <a:chOff x="2551705" y="4283314"/>
            <a:chExt cx="2357003" cy="738664"/>
          </a:xfrm>
        </p:grpSpPr>
        <p:sp>
          <p:nvSpPr>
            <p:cNvPr id="5" name="TextBox 4">
              <a:extLst>
                <a:ext uri="{FF2B5EF4-FFF2-40B4-BE49-F238E27FC236}">
                  <a16:creationId xmlns:a16="http://schemas.microsoft.com/office/drawing/2014/main" id="{4E4E5361-D0EC-42F4-BE7A-8A3A41A03BE4}"/>
                </a:ext>
              </a:extLst>
            </p:cNvPr>
            <p:cNvSpPr txBox="1"/>
            <p:nvPr/>
          </p:nvSpPr>
          <p:spPr>
            <a:xfrm>
              <a:off x="2551706" y="4560313"/>
              <a:ext cx="235700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We used all features + some new derived Features</a:t>
              </a:r>
              <a:endParaRPr lang="ko-KR" altLang="en-US" sz="1200" dirty="0">
                <a:solidFill>
                  <a:schemeClr val="tx1">
                    <a:lumMod val="65000"/>
                    <a:lumOff val="35000"/>
                  </a:schemeClr>
                </a:solidFill>
                <a:cs typeface="Arial" pitchFamily="34" charset="0"/>
              </a:endParaRPr>
            </a:p>
          </p:txBody>
        </p:sp>
        <p:sp>
          <p:nvSpPr>
            <p:cNvPr id="6" name="TextBox 5">
              <a:extLst>
                <a:ext uri="{FF2B5EF4-FFF2-40B4-BE49-F238E27FC236}">
                  <a16:creationId xmlns:a16="http://schemas.microsoft.com/office/drawing/2014/main" id="{EB7A7BDB-D3A1-46C9-9DD4-EC70FC165D0F}"/>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All Features Approach</a:t>
              </a:r>
              <a:endParaRPr lang="ko-KR" altLang="en-US" sz="1200" b="1" dirty="0">
                <a:solidFill>
                  <a:schemeClr val="accent4"/>
                </a:solidFill>
                <a:cs typeface="Arial" pitchFamily="34" charset="0"/>
              </a:endParaRPr>
            </a:p>
          </p:txBody>
        </p:sp>
      </p:grpSp>
      <p:grpSp>
        <p:nvGrpSpPr>
          <p:cNvPr id="7" name="Group 6">
            <a:extLst>
              <a:ext uri="{FF2B5EF4-FFF2-40B4-BE49-F238E27FC236}">
                <a16:creationId xmlns:a16="http://schemas.microsoft.com/office/drawing/2014/main" id="{70D6F670-389E-454F-93FE-9B637721AC66}"/>
              </a:ext>
            </a:extLst>
          </p:cNvPr>
          <p:cNvGrpSpPr/>
          <p:nvPr/>
        </p:nvGrpSpPr>
        <p:grpSpPr>
          <a:xfrm>
            <a:off x="9099990" y="2912990"/>
            <a:ext cx="2406956" cy="923330"/>
            <a:chOff x="2551705" y="4283314"/>
            <a:chExt cx="2357003" cy="923330"/>
          </a:xfrm>
        </p:grpSpPr>
        <p:sp>
          <p:nvSpPr>
            <p:cNvPr id="8" name="TextBox 7">
              <a:extLst>
                <a:ext uri="{FF2B5EF4-FFF2-40B4-BE49-F238E27FC236}">
                  <a16:creationId xmlns:a16="http://schemas.microsoft.com/office/drawing/2014/main" id="{02230137-560B-42A9-8155-08998928CD9C}"/>
                </a:ext>
              </a:extLst>
            </p:cNvPr>
            <p:cNvSpPr txBox="1"/>
            <p:nvPr/>
          </p:nvSpPr>
          <p:spPr>
            <a:xfrm>
              <a:off x="2551706" y="4560313"/>
              <a:ext cx="2357002"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We chose the top 15 features that are correlated with sales prices .</a:t>
              </a:r>
              <a:endParaRPr lang="ko-KR" altLang="en-US" sz="1200" dirty="0">
                <a:solidFill>
                  <a:schemeClr val="tx1">
                    <a:lumMod val="65000"/>
                    <a:lumOff val="35000"/>
                  </a:schemeClr>
                </a:solidFill>
                <a:cs typeface="Arial" pitchFamily="34" charset="0"/>
              </a:endParaRPr>
            </a:p>
          </p:txBody>
        </p:sp>
        <p:sp>
          <p:nvSpPr>
            <p:cNvPr id="9" name="TextBox 8">
              <a:extLst>
                <a:ext uri="{FF2B5EF4-FFF2-40B4-BE49-F238E27FC236}">
                  <a16:creationId xmlns:a16="http://schemas.microsoft.com/office/drawing/2014/main" id="{A7BFAF2E-D148-461A-8E87-297478FF525E}"/>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Partial Features Approach</a:t>
              </a:r>
              <a:endParaRPr lang="ko-KR" altLang="en-US" sz="1200" b="1" dirty="0">
                <a:solidFill>
                  <a:schemeClr val="accent3"/>
                </a:solidFill>
                <a:cs typeface="Arial" pitchFamily="34" charset="0"/>
              </a:endParaRPr>
            </a:p>
          </p:txBody>
        </p:sp>
      </p:grpSp>
      <p:sp>
        <p:nvSpPr>
          <p:cNvPr id="10" name="TextBox 9">
            <a:extLst>
              <a:ext uri="{FF2B5EF4-FFF2-40B4-BE49-F238E27FC236}">
                <a16:creationId xmlns:a16="http://schemas.microsoft.com/office/drawing/2014/main" id="{B694E151-9678-4EE4-A73E-A05551118A0E}"/>
              </a:ext>
            </a:extLst>
          </p:cNvPr>
          <p:cNvSpPr txBox="1"/>
          <p:nvPr/>
        </p:nvSpPr>
        <p:spPr>
          <a:xfrm>
            <a:off x="3501969" y="5125837"/>
            <a:ext cx="679126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YrBltAndRemod = YearBuilt + YearRemodAdd</a:t>
            </a:r>
          </a:p>
          <a:p>
            <a:r>
              <a:rPr lang="en-US" altLang="ko-KR" sz="1200" dirty="0">
                <a:solidFill>
                  <a:schemeClr val="tx1">
                    <a:lumMod val="75000"/>
                    <a:lumOff val="25000"/>
                  </a:schemeClr>
                </a:solidFill>
                <a:cs typeface="Arial" pitchFamily="34" charset="0"/>
              </a:rPr>
              <a:t>TotalSF = TotalBsmtSF + 1stFlrSF + 2ndFlrSF</a:t>
            </a:r>
          </a:p>
          <a:p>
            <a:r>
              <a:rPr lang="en-US" altLang="ko-KR" sz="1200" dirty="0">
                <a:solidFill>
                  <a:schemeClr val="tx1">
                    <a:lumMod val="75000"/>
                    <a:lumOff val="25000"/>
                  </a:schemeClr>
                </a:solidFill>
                <a:cs typeface="Arial" pitchFamily="34" charset="0"/>
              </a:rPr>
              <a:t>Total_sqr_footage = BsmtFinSF1+ BsmtFinSF2+1stFlrSF + 2ndFlrSF</a:t>
            </a:r>
          </a:p>
          <a:p>
            <a:r>
              <a:rPr lang="en-US" altLang="ko-KR" sz="1200" dirty="0">
                <a:solidFill>
                  <a:schemeClr val="tx1">
                    <a:lumMod val="75000"/>
                    <a:lumOff val="25000"/>
                  </a:schemeClr>
                </a:solidFill>
                <a:cs typeface="Arial" pitchFamily="34" charset="0"/>
              </a:rPr>
              <a:t>Total_Bathrooms = FullBath + (0.5 * HalfBath) +BsmtFullBath + (0.5 *BsmtHalfBath)</a:t>
            </a:r>
          </a:p>
          <a:p>
            <a:r>
              <a:rPr lang="en-US" altLang="ko-KR" sz="1200" dirty="0">
                <a:solidFill>
                  <a:schemeClr val="tx1">
                    <a:lumMod val="75000"/>
                    <a:lumOff val="25000"/>
                  </a:schemeClr>
                </a:solidFill>
                <a:cs typeface="Arial" pitchFamily="34" charset="0"/>
              </a:rPr>
              <a:t>Total_porch_sf = OpenPorchSF + 3SsnPorch +EnclosedPorch + ScreenPorch +WoodDeckSF</a:t>
            </a:r>
          </a:p>
          <a:p>
            <a:r>
              <a:rPr lang="en-US" altLang="ko-KR" sz="1200" dirty="0">
                <a:solidFill>
                  <a:schemeClr val="tx1">
                    <a:lumMod val="75000"/>
                    <a:lumOff val="25000"/>
                  </a:schemeClr>
                </a:solidFill>
                <a:cs typeface="Arial" pitchFamily="34" charset="0"/>
              </a:rPr>
              <a:t>IsNew = where(X.YrSold == X.YearBuilt)</a:t>
            </a:r>
            <a:endParaRPr lang="ko-KR" altLang="en-US" sz="1200" dirty="0">
              <a:solidFill>
                <a:schemeClr val="tx1">
                  <a:lumMod val="75000"/>
                  <a:lumOff val="25000"/>
                </a:schemeClr>
              </a:solidFill>
              <a:cs typeface="Arial" pitchFamily="34" charset="0"/>
            </a:endParaRPr>
          </a:p>
        </p:txBody>
      </p:sp>
      <p:sp>
        <p:nvSpPr>
          <p:cNvPr id="11" name="Rectangle 16">
            <a:extLst>
              <a:ext uri="{FF2B5EF4-FFF2-40B4-BE49-F238E27FC236}">
                <a16:creationId xmlns:a16="http://schemas.microsoft.com/office/drawing/2014/main" id="{728AA762-4FD6-4AC1-8318-0E54714B6D6D}"/>
              </a:ext>
            </a:extLst>
          </p:cNvPr>
          <p:cNvSpPr/>
          <p:nvPr/>
        </p:nvSpPr>
        <p:spPr>
          <a:xfrm rot="2700000">
            <a:off x="10124093" y="2262260"/>
            <a:ext cx="338288" cy="60648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2" name="Rectangle 9">
            <a:extLst>
              <a:ext uri="{FF2B5EF4-FFF2-40B4-BE49-F238E27FC236}">
                <a16:creationId xmlns:a16="http://schemas.microsoft.com/office/drawing/2014/main" id="{C20D1C5D-5314-4D3D-96CD-C39241CD2AFD}"/>
              </a:ext>
            </a:extLst>
          </p:cNvPr>
          <p:cNvSpPr/>
          <p:nvPr/>
        </p:nvSpPr>
        <p:spPr>
          <a:xfrm>
            <a:off x="1736430" y="2355889"/>
            <a:ext cx="458131" cy="42885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nvGrpSpPr>
          <p:cNvPr id="15" name="Group 14">
            <a:extLst>
              <a:ext uri="{FF2B5EF4-FFF2-40B4-BE49-F238E27FC236}">
                <a16:creationId xmlns:a16="http://schemas.microsoft.com/office/drawing/2014/main" id="{21BDFA2E-3B98-A90A-656C-C263602CB72A}"/>
              </a:ext>
            </a:extLst>
          </p:cNvPr>
          <p:cNvGrpSpPr/>
          <p:nvPr/>
        </p:nvGrpSpPr>
        <p:grpSpPr>
          <a:xfrm>
            <a:off x="5054265" y="2367841"/>
            <a:ext cx="2083469" cy="1691500"/>
            <a:chOff x="4098549" y="2241418"/>
            <a:chExt cx="3994901" cy="3869963"/>
          </a:xfrm>
        </p:grpSpPr>
        <p:sp>
          <p:nvSpPr>
            <p:cNvPr id="16" name="Freeform: Shape 95">
              <a:extLst>
                <a:ext uri="{FF2B5EF4-FFF2-40B4-BE49-F238E27FC236}">
                  <a16:creationId xmlns:a16="http://schemas.microsoft.com/office/drawing/2014/main" id="{FBEA2B44-371C-1113-FA24-F2D508BA1CA4}"/>
                </a:ext>
              </a:extLst>
            </p:cNvPr>
            <p:cNvSpPr/>
            <p:nvPr/>
          </p:nvSpPr>
          <p:spPr>
            <a:xfrm>
              <a:off x="6469867" y="3948967"/>
              <a:ext cx="1542449" cy="1355788"/>
            </a:xfrm>
            <a:custGeom>
              <a:avLst/>
              <a:gdLst>
                <a:gd name="connsiteX0" fmla="*/ 3881160 w 6010024"/>
                <a:gd name="connsiteY0" fmla="*/ 3701332 h 5282721"/>
                <a:gd name="connsiteX1" fmla="*/ 3881160 w 6010024"/>
                <a:gd name="connsiteY1" fmla="*/ 4106539 h 5282721"/>
                <a:gd name="connsiteX2" fmla="*/ 3881160 w 6010024"/>
                <a:gd name="connsiteY2" fmla="*/ 4106540 h 5282721"/>
                <a:gd name="connsiteX3" fmla="*/ 4501414 w 6010024"/>
                <a:gd name="connsiteY3" fmla="*/ 4106540 h 5282721"/>
                <a:gd name="connsiteX4" fmla="*/ 4501414 w 6010024"/>
                <a:gd name="connsiteY4" fmla="*/ 4106539 h 5282721"/>
                <a:gd name="connsiteX5" fmla="*/ 4501414 w 6010024"/>
                <a:gd name="connsiteY5" fmla="*/ 3701332 h 5282721"/>
                <a:gd name="connsiteX6" fmla="*/ 3881160 w 6010024"/>
                <a:gd name="connsiteY6" fmla="*/ 3701332 h 5282721"/>
                <a:gd name="connsiteX7" fmla="*/ 749374 w 6010024"/>
                <a:gd name="connsiteY7" fmla="*/ 3701332 h 5282721"/>
                <a:gd name="connsiteX8" fmla="*/ 749374 w 6010024"/>
                <a:gd name="connsiteY8" fmla="*/ 4107478 h 5282721"/>
                <a:gd name="connsiteX9" fmla="*/ 749374 w 6010024"/>
                <a:gd name="connsiteY9" fmla="*/ 4107479 h 5282721"/>
                <a:gd name="connsiteX10" fmla="*/ 1370097 w 6010024"/>
                <a:gd name="connsiteY10" fmla="*/ 4107479 h 5282721"/>
                <a:gd name="connsiteX11" fmla="*/ 1370097 w 6010024"/>
                <a:gd name="connsiteY11" fmla="*/ 4107478 h 5282721"/>
                <a:gd name="connsiteX12" fmla="*/ 1370097 w 6010024"/>
                <a:gd name="connsiteY12" fmla="*/ 3701332 h 5282721"/>
                <a:gd name="connsiteX13" fmla="*/ 749374 w 6010024"/>
                <a:gd name="connsiteY13" fmla="*/ 3701332 h 5282721"/>
                <a:gd name="connsiteX14" fmla="*/ 1453203 w 6010024"/>
                <a:gd name="connsiteY14" fmla="*/ 3700862 h 5282721"/>
                <a:gd name="connsiteX15" fmla="*/ 1453203 w 6010024"/>
                <a:gd name="connsiteY15" fmla="*/ 4107477 h 5282721"/>
                <a:gd name="connsiteX16" fmla="*/ 1453204 w 6010024"/>
                <a:gd name="connsiteY16" fmla="*/ 4107477 h 5282721"/>
                <a:gd name="connsiteX17" fmla="*/ 1453204 w 6010024"/>
                <a:gd name="connsiteY17" fmla="*/ 4107479 h 5282721"/>
                <a:gd name="connsiteX18" fmla="*/ 2135906 w 6010024"/>
                <a:gd name="connsiteY18" fmla="*/ 4107479 h 5282721"/>
                <a:gd name="connsiteX19" fmla="*/ 2135906 w 6010024"/>
                <a:gd name="connsiteY19" fmla="*/ 3700863 h 5282721"/>
                <a:gd name="connsiteX20" fmla="*/ 2135903 w 6010024"/>
                <a:gd name="connsiteY20" fmla="*/ 3700863 h 5282721"/>
                <a:gd name="connsiteX21" fmla="*/ 2135903 w 6010024"/>
                <a:gd name="connsiteY21" fmla="*/ 3700862 h 5282721"/>
                <a:gd name="connsiteX22" fmla="*/ 1453203 w 6010024"/>
                <a:gd name="connsiteY22" fmla="*/ 3700862 h 5282721"/>
                <a:gd name="connsiteX23" fmla="*/ 4584052 w 6010024"/>
                <a:gd name="connsiteY23" fmla="*/ 3700391 h 5282721"/>
                <a:gd name="connsiteX24" fmla="*/ 4584052 w 6010024"/>
                <a:gd name="connsiteY24" fmla="*/ 3700393 h 5282721"/>
                <a:gd name="connsiteX25" fmla="*/ 4584051 w 6010024"/>
                <a:gd name="connsiteY25" fmla="*/ 3700393 h 5282721"/>
                <a:gd name="connsiteX26" fmla="*/ 4584051 w 6010024"/>
                <a:gd name="connsiteY26" fmla="*/ 4106540 h 5282721"/>
                <a:gd name="connsiteX27" fmla="*/ 5266283 w 6010024"/>
                <a:gd name="connsiteY27" fmla="*/ 4106540 h 5282721"/>
                <a:gd name="connsiteX28" fmla="*/ 5266283 w 6010024"/>
                <a:gd name="connsiteY28" fmla="*/ 4106537 h 5282721"/>
                <a:gd name="connsiteX29" fmla="*/ 5266283 w 6010024"/>
                <a:gd name="connsiteY29" fmla="*/ 3700393 h 5282721"/>
                <a:gd name="connsiteX30" fmla="*/ 5266283 w 6010024"/>
                <a:gd name="connsiteY30" fmla="*/ 3700391 h 5282721"/>
                <a:gd name="connsiteX31" fmla="*/ 4584052 w 6010024"/>
                <a:gd name="connsiteY31" fmla="*/ 3700391 h 5282721"/>
                <a:gd name="connsiteX32" fmla="*/ 4583581 w 6010024"/>
                <a:gd name="connsiteY32" fmla="*/ 3213017 h 5282721"/>
                <a:gd name="connsiteX33" fmla="*/ 4583581 w 6010024"/>
                <a:gd name="connsiteY33" fmla="*/ 3618224 h 5282721"/>
                <a:gd name="connsiteX34" fmla="*/ 4583583 w 6010024"/>
                <a:gd name="connsiteY34" fmla="*/ 3618224 h 5282721"/>
                <a:gd name="connsiteX35" fmla="*/ 4583583 w 6010024"/>
                <a:gd name="connsiteY35" fmla="*/ 3618225 h 5282721"/>
                <a:gd name="connsiteX36" fmla="*/ 5266753 w 6010024"/>
                <a:gd name="connsiteY36" fmla="*/ 3618225 h 5282721"/>
                <a:gd name="connsiteX37" fmla="*/ 5266753 w 6010024"/>
                <a:gd name="connsiteY37" fmla="*/ 3213018 h 5282721"/>
                <a:gd name="connsiteX38" fmla="*/ 5266751 w 6010024"/>
                <a:gd name="connsiteY38" fmla="*/ 3213018 h 5282721"/>
                <a:gd name="connsiteX39" fmla="*/ 5266751 w 6010024"/>
                <a:gd name="connsiteY39" fmla="*/ 3213017 h 5282721"/>
                <a:gd name="connsiteX40" fmla="*/ 4583581 w 6010024"/>
                <a:gd name="connsiteY40" fmla="*/ 3213017 h 5282721"/>
                <a:gd name="connsiteX41" fmla="*/ 1452735 w 6010024"/>
                <a:gd name="connsiteY41" fmla="*/ 3213017 h 5282721"/>
                <a:gd name="connsiteX42" fmla="*/ 1452735 w 6010024"/>
                <a:gd name="connsiteY42" fmla="*/ 3213018 h 5282721"/>
                <a:gd name="connsiteX43" fmla="*/ 1452735 w 6010024"/>
                <a:gd name="connsiteY43" fmla="*/ 3617754 h 5282721"/>
                <a:gd name="connsiteX44" fmla="*/ 1452735 w 6010024"/>
                <a:gd name="connsiteY44" fmla="*/ 3617755 h 5282721"/>
                <a:gd name="connsiteX45" fmla="*/ 2136375 w 6010024"/>
                <a:gd name="connsiteY45" fmla="*/ 3617755 h 5282721"/>
                <a:gd name="connsiteX46" fmla="*/ 2136375 w 6010024"/>
                <a:gd name="connsiteY46" fmla="*/ 3213018 h 5282721"/>
                <a:gd name="connsiteX47" fmla="*/ 2136374 w 6010024"/>
                <a:gd name="connsiteY47" fmla="*/ 3213018 h 5282721"/>
                <a:gd name="connsiteX48" fmla="*/ 2136374 w 6010024"/>
                <a:gd name="connsiteY48" fmla="*/ 3213017 h 5282721"/>
                <a:gd name="connsiteX49" fmla="*/ 1452735 w 6010024"/>
                <a:gd name="connsiteY49" fmla="*/ 3213017 h 5282721"/>
                <a:gd name="connsiteX50" fmla="*/ 3881160 w 6010024"/>
                <a:gd name="connsiteY50" fmla="*/ 3212546 h 5282721"/>
                <a:gd name="connsiteX51" fmla="*/ 3881160 w 6010024"/>
                <a:gd name="connsiteY51" fmla="*/ 3212549 h 5282721"/>
                <a:gd name="connsiteX52" fmla="*/ 3881160 w 6010024"/>
                <a:gd name="connsiteY52" fmla="*/ 3618222 h 5282721"/>
                <a:gd name="connsiteX53" fmla="*/ 3881160 w 6010024"/>
                <a:gd name="connsiteY53" fmla="*/ 3618225 h 5282721"/>
                <a:gd name="connsiteX54" fmla="*/ 4500005 w 6010024"/>
                <a:gd name="connsiteY54" fmla="*/ 3618225 h 5282721"/>
                <a:gd name="connsiteX55" fmla="*/ 4500005 w 6010024"/>
                <a:gd name="connsiteY55" fmla="*/ 3212549 h 5282721"/>
                <a:gd name="connsiteX56" fmla="*/ 4500003 w 6010024"/>
                <a:gd name="connsiteY56" fmla="*/ 3212549 h 5282721"/>
                <a:gd name="connsiteX57" fmla="*/ 4500003 w 6010024"/>
                <a:gd name="connsiteY57" fmla="*/ 3212546 h 5282721"/>
                <a:gd name="connsiteX58" fmla="*/ 3881160 w 6010024"/>
                <a:gd name="connsiteY58" fmla="*/ 3212546 h 5282721"/>
                <a:gd name="connsiteX59" fmla="*/ 750313 w 6010024"/>
                <a:gd name="connsiteY59" fmla="*/ 3212546 h 5282721"/>
                <a:gd name="connsiteX60" fmla="*/ 750313 w 6010024"/>
                <a:gd name="connsiteY60" fmla="*/ 3212549 h 5282721"/>
                <a:gd name="connsiteX61" fmla="*/ 750313 w 6010024"/>
                <a:gd name="connsiteY61" fmla="*/ 3617753 h 5282721"/>
                <a:gd name="connsiteX62" fmla="*/ 750313 w 6010024"/>
                <a:gd name="connsiteY62" fmla="*/ 3617755 h 5282721"/>
                <a:gd name="connsiteX63" fmla="*/ 1370097 w 6010024"/>
                <a:gd name="connsiteY63" fmla="*/ 3617755 h 5282721"/>
                <a:gd name="connsiteX64" fmla="*/ 1370097 w 6010024"/>
                <a:gd name="connsiteY64" fmla="*/ 3212549 h 5282721"/>
                <a:gd name="connsiteX65" fmla="*/ 1370095 w 6010024"/>
                <a:gd name="connsiteY65" fmla="*/ 3212549 h 5282721"/>
                <a:gd name="connsiteX66" fmla="*/ 1370095 w 6010024"/>
                <a:gd name="connsiteY66" fmla="*/ 3212546 h 5282721"/>
                <a:gd name="connsiteX67" fmla="*/ 750313 w 6010024"/>
                <a:gd name="connsiteY67" fmla="*/ 3212546 h 5282721"/>
                <a:gd name="connsiteX68" fmla="*/ 3021915 w 6010024"/>
                <a:gd name="connsiteY68" fmla="*/ 2927072 h 5282721"/>
                <a:gd name="connsiteX69" fmla="*/ 5616085 w 6010024"/>
                <a:gd name="connsiteY69" fmla="*/ 2927072 h 5282721"/>
                <a:gd name="connsiteX70" fmla="*/ 5663979 w 6010024"/>
                <a:gd name="connsiteY70" fmla="*/ 2974964 h 5282721"/>
                <a:gd name="connsiteX71" fmla="*/ 5662569 w 6010024"/>
                <a:gd name="connsiteY71" fmla="*/ 5282252 h 5282721"/>
                <a:gd name="connsiteX72" fmla="*/ 3549669 w 6010024"/>
                <a:gd name="connsiteY72" fmla="*/ 5282252 h 5282721"/>
                <a:gd name="connsiteX73" fmla="*/ 3550609 w 6010024"/>
                <a:gd name="connsiteY73" fmla="*/ 5265818 h 5282721"/>
                <a:gd name="connsiteX74" fmla="*/ 3550609 w 6010024"/>
                <a:gd name="connsiteY74" fmla="*/ 3630433 h 5282721"/>
                <a:gd name="connsiteX75" fmla="*/ 3550607 w 6010024"/>
                <a:gd name="connsiteY75" fmla="*/ 3630385 h 5282721"/>
                <a:gd name="connsiteX76" fmla="*/ 3550607 w 6010024"/>
                <a:gd name="connsiteY76" fmla="*/ 3629963 h 5282721"/>
                <a:gd name="connsiteX77" fmla="*/ 3549668 w 6010024"/>
                <a:gd name="connsiteY77" fmla="*/ 3607895 h 5282721"/>
                <a:gd name="connsiteX78" fmla="*/ 2535946 w 6010024"/>
                <a:gd name="connsiteY78" fmla="*/ 3607895 h 5282721"/>
                <a:gd name="connsiteX79" fmla="*/ 2535946 w 6010024"/>
                <a:gd name="connsiteY79" fmla="*/ 3634659 h 5282721"/>
                <a:gd name="connsiteX80" fmla="*/ 2535946 w 6010024"/>
                <a:gd name="connsiteY80" fmla="*/ 3986809 h 5282721"/>
                <a:gd name="connsiteX81" fmla="*/ 2535477 w 6010024"/>
                <a:gd name="connsiteY81" fmla="*/ 5282252 h 5282721"/>
                <a:gd name="connsiteX82" fmla="*/ 2535479 w 6010024"/>
                <a:gd name="connsiteY82" fmla="*/ 5282252 h 5282721"/>
                <a:gd name="connsiteX83" fmla="*/ 2535478 w 6010024"/>
                <a:gd name="connsiteY83" fmla="*/ 5282721 h 5282721"/>
                <a:gd name="connsiteX84" fmla="*/ 328672 w 6010024"/>
                <a:gd name="connsiteY84" fmla="*/ 5282721 h 5282721"/>
                <a:gd name="connsiteX85" fmla="*/ 327733 w 6010024"/>
                <a:gd name="connsiteY85" fmla="*/ 5259244 h 5282721"/>
                <a:gd name="connsiteX86" fmla="*/ 327733 w 6010024"/>
                <a:gd name="connsiteY86" fmla="*/ 2953835 h 5282721"/>
                <a:gd name="connsiteX87" fmla="*/ 329142 w 6010024"/>
                <a:gd name="connsiteY87" fmla="*/ 2927541 h 5282721"/>
                <a:gd name="connsiteX88" fmla="*/ 364357 w 6010024"/>
                <a:gd name="connsiteY88" fmla="*/ 2927541 h 5282721"/>
                <a:gd name="connsiteX89" fmla="*/ 3021915 w 6010024"/>
                <a:gd name="connsiteY89" fmla="*/ 2927072 h 5282721"/>
                <a:gd name="connsiteX90" fmla="*/ 2093179 w 6010024"/>
                <a:gd name="connsiteY90" fmla="*/ 1601578 h 5282721"/>
                <a:gd name="connsiteX91" fmla="*/ 2093179 w 6010024"/>
                <a:gd name="connsiteY91" fmla="*/ 2220423 h 5282721"/>
                <a:gd name="connsiteX92" fmla="*/ 2942095 w 6010024"/>
                <a:gd name="connsiteY92" fmla="*/ 2220423 h 5282721"/>
                <a:gd name="connsiteX93" fmla="*/ 2942095 w 6010024"/>
                <a:gd name="connsiteY93" fmla="*/ 1601578 h 5282721"/>
                <a:gd name="connsiteX94" fmla="*/ 2093179 w 6010024"/>
                <a:gd name="connsiteY94" fmla="*/ 1601578 h 5282721"/>
                <a:gd name="connsiteX95" fmla="*/ 3058070 w 6010024"/>
                <a:gd name="connsiteY95" fmla="*/ 1600170 h 5282721"/>
                <a:gd name="connsiteX96" fmla="*/ 3058070 w 6010024"/>
                <a:gd name="connsiteY96" fmla="*/ 2219484 h 5282721"/>
                <a:gd name="connsiteX97" fmla="*/ 3906516 w 6010024"/>
                <a:gd name="connsiteY97" fmla="*/ 2219484 h 5282721"/>
                <a:gd name="connsiteX98" fmla="*/ 3906516 w 6010024"/>
                <a:gd name="connsiteY98" fmla="*/ 1600170 h 5282721"/>
                <a:gd name="connsiteX99" fmla="*/ 3058070 w 6010024"/>
                <a:gd name="connsiteY99" fmla="*/ 1600170 h 5282721"/>
                <a:gd name="connsiteX100" fmla="*/ 4187296 w 6010024"/>
                <a:gd name="connsiteY100" fmla="*/ 1145191 h 5282721"/>
                <a:gd name="connsiteX101" fmla="*/ 4187296 w 6010024"/>
                <a:gd name="connsiteY101" fmla="*/ 2358935 h 5282721"/>
                <a:gd name="connsiteX102" fmla="*/ 1777653 w 6010024"/>
                <a:gd name="connsiteY102" fmla="*/ 2358935 h 5282721"/>
                <a:gd name="connsiteX103" fmla="*/ 1777653 w 6010024"/>
                <a:gd name="connsiteY103" fmla="*/ 1156461 h 5282721"/>
                <a:gd name="connsiteX104" fmla="*/ 1721778 w 6010024"/>
                <a:gd name="connsiteY104" fmla="*/ 1239098 h 5282721"/>
                <a:gd name="connsiteX105" fmla="*/ 1722717 w 6010024"/>
                <a:gd name="connsiteY105" fmla="*/ 2408237 h 5282721"/>
                <a:gd name="connsiteX106" fmla="*/ 1722717 w 6010024"/>
                <a:gd name="connsiteY106" fmla="*/ 2435000 h 5282721"/>
                <a:gd name="connsiteX107" fmla="*/ 4247867 w 6010024"/>
                <a:gd name="connsiteY107" fmla="*/ 2435000 h 5282721"/>
                <a:gd name="connsiteX108" fmla="*/ 4249275 w 6010024"/>
                <a:gd name="connsiteY108" fmla="*/ 2426548 h 5282721"/>
                <a:gd name="connsiteX109" fmla="*/ 4249275 w 6010024"/>
                <a:gd name="connsiteY109" fmla="*/ 1208109 h 5282721"/>
                <a:gd name="connsiteX110" fmla="*/ 4242702 w 6010024"/>
                <a:gd name="connsiteY110" fmla="*/ 1189328 h 5282721"/>
                <a:gd name="connsiteX111" fmla="*/ 4187296 w 6010024"/>
                <a:gd name="connsiteY111" fmla="*/ 1145191 h 5282721"/>
                <a:gd name="connsiteX112" fmla="*/ 3057130 w 6010024"/>
                <a:gd name="connsiteY112" fmla="*/ 1133453 h 5282721"/>
                <a:gd name="connsiteX113" fmla="*/ 3057130 w 6010024"/>
                <a:gd name="connsiteY113" fmla="*/ 1538191 h 5282721"/>
                <a:gd name="connsiteX114" fmla="*/ 3905108 w 6010024"/>
                <a:gd name="connsiteY114" fmla="*/ 1538191 h 5282721"/>
                <a:gd name="connsiteX115" fmla="*/ 3905108 w 6010024"/>
                <a:gd name="connsiteY115" fmla="*/ 1133453 h 5282721"/>
                <a:gd name="connsiteX116" fmla="*/ 3057130 w 6010024"/>
                <a:gd name="connsiteY116" fmla="*/ 1133453 h 5282721"/>
                <a:gd name="connsiteX117" fmla="*/ 2093179 w 6010024"/>
                <a:gd name="connsiteY117" fmla="*/ 1132514 h 5282721"/>
                <a:gd name="connsiteX118" fmla="*/ 2093179 w 6010024"/>
                <a:gd name="connsiteY118" fmla="*/ 1538660 h 5282721"/>
                <a:gd name="connsiteX119" fmla="*/ 2941625 w 6010024"/>
                <a:gd name="connsiteY119" fmla="*/ 1538660 h 5282721"/>
                <a:gd name="connsiteX120" fmla="*/ 2941625 w 6010024"/>
                <a:gd name="connsiteY120" fmla="*/ 1132514 h 5282721"/>
                <a:gd name="connsiteX121" fmla="*/ 2093179 w 6010024"/>
                <a:gd name="connsiteY121" fmla="*/ 1132514 h 5282721"/>
                <a:gd name="connsiteX122" fmla="*/ 2987640 w 6010024"/>
                <a:gd name="connsiteY122" fmla="*/ 69961 h 5282721"/>
                <a:gd name="connsiteX123" fmla="*/ 3098450 w 6010024"/>
                <a:gd name="connsiteY123" fmla="*/ 154007 h 5282721"/>
                <a:gd name="connsiteX124" fmla="*/ 4289186 w 6010024"/>
                <a:gd name="connsiteY124" fmla="*/ 1056452 h 5282721"/>
                <a:gd name="connsiteX125" fmla="*/ 4326279 w 6010024"/>
                <a:gd name="connsiteY125" fmla="*/ 1155054 h 5282721"/>
                <a:gd name="connsiteX126" fmla="*/ 4217817 w 6010024"/>
                <a:gd name="connsiteY126" fmla="*/ 1072885 h 5282721"/>
                <a:gd name="connsiteX127" fmla="*/ 3016282 w 6010024"/>
                <a:gd name="connsiteY127" fmla="*/ 157295 h 5282721"/>
                <a:gd name="connsiteX128" fmla="*/ 2974493 w 6010024"/>
                <a:gd name="connsiteY128" fmla="*/ 156825 h 5282721"/>
                <a:gd name="connsiteX129" fmla="*/ 1685156 w 6010024"/>
                <a:gd name="connsiteY129" fmla="*/ 1139089 h 5282721"/>
                <a:gd name="connsiteX130" fmla="*/ 1664497 w 6010024"/>
                <a:gd name="connsiteY130" fmla="*/ 1154584 h 5282721"/>
                <a:gd name="connsiteX131" fmla="*/ 1697834 w 6010024"/>
                <a:gd name="connsiteY131" fmla="*/ 1059738 h 5282721"/>
                <a:gd name="connsiteX132" fmla="*/ 2975902 w 6010024"/>
                <a:gd name="connsiteY132" fmla="*/ 78413 h 5282721"/>
                <a:gd name="connsiteX133" fmla="*/ 2987640 w 6010024"/>
                <a:gd name="connsiteY133" fmla="*/ 69961 h 5282721"/>
                <a:gd name="connsiteX134" fmla="*/ 2987640 w 6010024"/>
                <a:gd name="connsiteY134" fmla="*/ 9861 h 5282721"/>
                <a:gd name="connsiteX135" fmla="*/ 2971206 w 6010024"/>
                <a:gd name="connsiteY135" fmla="*/ 21599 h 5282721"/>
                <a:gd name="connsiteX136" fmla="*/ 2292261 w 6010024"/>
                <a:gd name="connsiteY136" fmla="*/ 539494 h 5282721"/>
                <a:gd name="connsiteX137" fmla="*/ 1639141 w 6010024"/>
                <a:gd name="connsiteY137" fmla="*/ 1037199 h 5282721"/>
                <a:gd name="connsiteX138" fmla="*/ 1611908 w 6010024"/>
                <a:gd name="connsiteY138" fmla="*/ 1085561 h 5282721"/>
                <a:gd name="connsiteX139" fmla="*/ 1612846 w 6010024"/>
                <a:gd name="connsiteY139" fmla="*/ 1228768 h 5282721"/>
                <a:gd name="connsiteX140" fmla="*/ 1616133 w 6010024"/>
                <a:gd name="connsiteY140" fmla="*/ 1256940 h 5282721"/>
                <a:gd name="connsiteX141" fmla="*/ 2996091 w 6010024"/>
                <a:gd name="connsiteY141" fmla="*/ 233828 h 5282721"/>
                <a:gd name="connsiteX142" fmla="*/ 4372762 w 6010024"/>
                <a:gd name="connsiteY142" fmla="*/ 1269618 h 5282721"/>
                <a:gd name="connsiteX143" fmla="*/ 4373232 w 6010024"/>
                <a:gd name="connsiteY143" fmla="*/ 1095890 h 5282721"/>
                <a:gd name="connsiteX144" fmla="*/ 4337078 w 6010024"/>
                <a:gd name="connsiteY144" fmla="*/ 1020765 h 5282721"/>
                <a:gd name="connsiteX145" fmla="*/ 3199399 w 6010024"/>
                <a:gd name="connsiteY145" fmla="*/ 168562 h 5282721"/>
                <a:gd name="connsiteX146" fmla="*/ 2987640 w 6010024"/>
                <a:gd name="connsiteY146" fmla="*/ 9861 h 5282721"/>
                <a:gd name="connsiteX147" fmla="*/ 2986231 w 6010024"/>
                <a:gd name="connsiteY147" fmla="*/ 0 h 5282721"/>
                <a:gd name="connsiteX148" fmla="*/ 2990926 w 6010024"/>
                <a:gd name="connsiteY148" fmla="*/ 0 h 5282721"/>
                <a:gd name="connsiteX149" fmla="*/ 3006421 w 6010024"/>
                <a:gd name="connsiteY149" fmla="*/ 14086 h 5282721"/>
                <a:gd name="connsiteX150" fmla="*/ 4229554 w 6010024"/>
                <a:gd name="connsiteY150" fmla="*/ 932493 h 5282721"/>
                <a:gd name="connsiteX151" fmla="*/ 4303271 w 6010024"/>
                <a:gd name="connsiteY151" fmla="*/ 956909 h 5282721"/>
                <a:gd name="connsiteX152" fmla="*/ 5174255 w 6010024"/>
                <a:gd name="connsiteY152" fmla="*/ 955030 h 5282721"/>
                <a:gd name="connsiteX153" fmla="*/ 5235764 w 6010024"/>
                <a:gd name="connsiteY153" fmla="*/ 995880 h 5282721"/>
                <a:gd name="connsiteX154" fmla="*/ 5988426 w 6010024"/>
                <a:gd name="connsiteY154" fmla="*/ 2752404 h 5282721"/>
                <a:gd name="connsiteX155" fmla="*/ 6010024 w 6010024"/>
                <a:gd name="connsiteY155" fmla="*/ 2798419 h 5282721"/>
                <a:gd name="connsiteX156" fmla="*/ 6010024 w 6010024"/>
                <a:gd name="connsiteY156" fmla="*/ 2803114 h 5282721"/>
                <a:gd name="connsiteX157" fmla="*/ 5982322 w 6010024"/>
                <a:gd name="connsiteY157" fmla="*/ 2805462 h 5282721"/>
                <a:gd name="connsiteX158" fmla="*/ 27702 w 6010024"/>
                <a:gd name="connsiteY158" fmla="*/ 2805462 h 5282721"/>
                <a:gd name="connsiteX159" fmla="*/ 0 w 6010024"/>
                <a:gd name="connsiteY159" fmla="*/ 2803114 h 5282721"/>
                <a:gd name="connsiteX160" fmla="*/ 0 w 6010024"/>
                <a:gd name="connsiteY160" fmla="*/ 2798419 h 5282721"/>
                <a:gd name="connsiteX161" fmla="*/ 7982 w 6010024"/>
                <a:gd name="connsiteY161" fmla="*/ 2784802 h 5282721"/>
                <a:gd name="connsiteX162" fmla="*/ 775669 w 6010024"/>
                <a:gd name="connsiteY162" fmla="*/ 992124 h 5282721"/>
                <a:gd name="connsiteX163" fmla="*/ 832013 w 6010024"/>
                <a:gd name="connsiteY163" fmla="*/ 955500 h 5282721"/>
                <a:gd name="connsiteX164" fmla="*/ 1686094 w 6010024"/>
                <a:gd name="connsiteY164" fmla="*/ 957848 h 5282721"/>
                <a:gd name="connsiteX165" fmla="*/ 1768262 w 6010024"/>
                <a:gd name="connsiteY165" fmla="*/ 930146 h 5282721"/>
                <a:gd name="connsiteX166" fmla="*/ 2407766 w 6010024"/>
                <a:gd name="connsiteY166" fmla="*/ 441831 h 5282721"/>
                <a:gd name="connsiteX167" fmla="*/ 2986231 w 6010024"/>
                <a:gd name="connsiteY167" fmla="*/ 0 h 528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6010024" h="5282721">
                  <a:moveTo>
                    <a:pt x="3881160" y="3701332"/>
                  </a:moveTo>
                  <a:lnTo>
                    <a:pt x="3881160" y="4106539"/>
                  </a:lnTo>
                  <a:lnTo>
                    <a:pt x="3881160" y="4106540"/>
                  </a:lnTo>
                  <a:cubicBezTo>
                    <a:pt x="4088694" y="4106540"/>
                    <a:pt x="4294349" y="4106540"/>
                    <a:pt x="4501414" y="4106540"/>
                  </a:cubicBezTo>
                  <a:lnTo>
                    <a:pt x="4501414" y="4106539"/>
                  </a:lnTo>
                  <a:lnTo>
                    <a:pt x="4501414" y="3701332"/>
                  </a:lnTo>
                  <a:cubicBezTo>
                    <a:pt x="4293880" y="3701332"/>
                    <a:pt x="4087755" y="3701332"/>
                    <a:pt x="3881160" y="3701332"/>
                  </a:cubicBezTo>
                  <a:close/>
                  <a:moveTo>
                    <a:pt x="749374" y="3701332"/>
                  </a:moveTo>
                  <a:lnTo>
                    <a:pt x="749374" y="4107478"/>
                  </a:lnTo>
                  <a:lnTo>
                    <a:pt x="749374" y="4107479"/>
                  </a:lnTo>
                  <a:cubicBezTo>
                    <a:pt x="956908" y="4107479"/>
                    <a:pt x="1163032" y="4107479"/>
                    <a:pt x="1370097" y="4107479"/>
                  </a:cubicBezTo>
                  <a:lnTo>
                    <a:pt x="1370097" y="4107478"/>
                  </a:lnTo>
                  <a:cubicBezTo>
                    <a:pt x="1370097" y="3971783"/>
                    <a:pt x="1370097" y="3837028"/>
                    <a:pt x="1370097" y="3701332"/>
                  </a:cubicBezTo>
                  <a:cubicBezTo>
                    <a:pt x="1163032" y="3701332"/>
                    <a:pt x="956908" y="3701332"/>
                    <a:pt x="749374" y="3701332"/>
                  </a:cubicBezTo>
                  <a:close/>
                  <a:moveTo>
                    <a:pt x="1453203" y="3700862"/>
                  </a:moveTo>
                  <a:cubicBezTo>
                    <a:pt x="1453203" y="3837027"/>
                    <a:pt x="1453203" y="3971782"/>
                    <a:pt x="1453203" y="4107477"/>
                  </a:cubicBezTo>
                  <a:lnTo>
                    <a:pt x="1453204" y="4107477"/>
                  </a:lnTo>
                  <a:lnTo>
                    <a:pt x="1453204" y="4107479"/>
                  </a:lnTo>
                  <a:cubicBezTo>
                    <a:pt x="1681398" y="4107479"/>
                    <a:pt x="1907712" y="4107479"/>
                    <a:pt x="2135906" y="4107479"/>
                  </a:cubicBezTo>
                  <a:cubicBezTo>
                    <a:pt x="2135906" y="3970845"/>
                    <a:pt x="2135906" y="3836089"/>
                    <a:pt x="2135906" y="3700863"/>
                  </a:cubicBezTo>
                  <a:lnTo>
                    <a:pt x="2135903" y="3700863"/>
                  </a:lnTo>
                  <a:lnTo>
                    <a:pt x="2135903" y="3700862"/>
                  </a:lnTo>
                  <a:cubicBezTo>
                    <a:pt x="1907710" y="3700862"/>
                    <a:pt x="1680926" y="3700862"/>
                    <a:pt x="1453203" y="3700862"/>
                  </a:cubicBezTo>
                  <a:close/>
                  <a:moveTo>
                    <a:pt x="4584052" y="3700391"/>
                  </a:moveTo>
                  <a:lnTo>
                    <a:pt x="4584052" y="3700393"/>
                  </a:lnTo>
                  <a:lnTo>
                    <a:pt x="4584051" y="3700393"/>
                  </a:lnTo>
                  <a:cubicBezTo>
                    <a:pt x="4584051" y="3837497"/>
                    <a:pt x="4584051" y="3972254"/>
                    <a:pt x="4584051" y="4106540"/>
                  </a:cubicBezTo>
                  <a:cubicBezTo>
                    <a:pt x="4812714" y="4106540"/>
                    <a:pt x="5039969" y="4106540"/>
                    <a:pt x="5266283" y="4106540"/>
                  </a:cubicBezTo>
                  <a:lnTo>
                    <a:pt x="5266283" y="4106537"/>
                  </a:lnTo>
                  <a:lnTo>
                    <a:pt x="5266283" y="3700393"/>
                  </a:lnTo>
                  <a:lnTo>
                    <a:pt x="5266283" y="3700391"/>
                  </a:lnTo>
                  <a:cubicBezTo>
                    <a:pt x="5038090" y="3700391"/>
                    <a:pt x="4812245" y="3700391"/>
                    <a:pt x="4584052" y="3700391"/>
                  </a:cubicBezTo>
                  <a:close/>
                  <a:moveTo>
                    <a:pt x="4583581" y="3213017"/>
                  </a:moveTo>
                  <a:cubicBezTo>
                    <a:pt x="4583581" y="3348713"/>
                    <a:pt x="4583581" y="3482998"/>
                    <a:pt x="4583581" y="3618224"/>
                  </a:cubicBezTo>
                  <a:lnTo>
                    <a:pt x="4583583" y="3618224"/>
                  </a:lnTo>
                  <a:lnTo>
                    <a:pt x="4583583" y="3618225"/>
                  </a:lnTo>
                  <a:cubicBezTo>
                    <a:pt x="4811305" y="3618225"/>
                    <a:pt x="5037621" y="3618225"/>
                    <a:pt x="5266753" y="3618225"/>
                  </a:cubicBezTo>
                  <a:cubicBezTo>
                    <a:pt x="5266753" y="3482060"/>
                    <a:pt x="5266753" y="3347305"/>
                    <a:pt x="5266753" y="3213018"/>
                  </a:cubicBezTo>
                  <a:lnTo>
                    <a:pt x="5266751" y="3213018"/>
                  </a:lnTo>
                  <a:lnTo>
                    <a:pt x="5266751" y="3213017"/>
                  </a:lnTo>
                  <a:cubicBezTo>
                    <a:pt x="5038089" y="3213017"/>
                    <a:pt x="4810834" y="3213017"/>
                    <a:pt x="4583581" y="3213017"/>
                  </a:cubicBezTo>
                  <a:close/>
                  <a:moveTo>
                    <a:pt x="1452735" y="3213017"/>
                  </a:moveTo>
                  <a:lnTo>
                    <a:pt x="1452735" y="3213018"/>
                  </a:lnTo>
                  <a:lnTo>
                    <a:pt x="1452735" y="3617754"/>
                  </a:lnTo>
                  <a:lnTo>
                    <a:pt x="1452735" y="3617755"/>
                  </a:lnTo>
                  <a:cubicBezTo>
                    <a:pt x="1681398" y="3617755"/>
                    <a:pt x="1908651" y="3617755"/>
                    <a:pt x="2136375" y="3617755"/>
                  </a:cubicBezTo>
                  <a:cubicBezTo>
                    <a:pt x="2136375" y="3482060"/>
                    <a:pt x="2136375" y="3347774"/>
                    <a:pt x="2136375" y="3213018"/>
                  </a:cubicBezTo>
                  <a:lnTo>
                    <a:pt x="2136374" y="3213018"/>
                  </a:lnTo>
                  <a:lnTo>
                    <a:pt x="2136374" y="3213017"/>
                  </a:lnTo>
                  <a:cubicBezTo>
                    <a:pt x="1907711" y="3213017"/>
                    <a:pt x="1679988" y="3213017"/>
                    <a:pt x="1452735" y="3213017"/>
                  </a:cubicBezTo>
                  <a:close/>
                  <a:moveTo>
                    <a:pt x="3881160" y="3212546"/>
                  </a:moveTo>
                  <a:lnTo>
                    <a:pt x="3881160" y="3212549"/>
                  </a:lnTo>
                  <a:lnTo>
                    <a:pt x="3881160" y="3618222"/>
                  </a:lnTo>
                  <a:lnTo>
                    <a:pt x="3881160" y="3618225"/>
                  </a:lnTo>
                  <a:cubicBezTo>
                    <a:pt x="4088694" y="3618225"/>
                    <a:pt x="4294349" y="3618225"/>
                    <a:pt x="4500005" y="3618225"/>
                  </a:cubicBezTo>
                  <a:cubicBezTo>
                    <a:pt x="4500005" y="3482060"/>
                    <a:pt x="4500005" y="3347305"/>
                    <a:pt x="4500005" y="3212549"/>
                  </a:cubicBezTo>
                  <a:lnTo>
                    <a:pt x="4500003" y="3212549"/>
                  </a:lnTo>
                  <a:lnTo>
                    <a:pt x="4500003" y="3212546"/>
                  </a:lnTo>
                  <a:cubicBezTo>
                    <a:pt x="4292939" y="3212546"/>
                    <a:pt x="4087754" y="3212546"/>
                    <a:pt x="3881160" y="3212546"/>
                  </a:cubicBezTo>
                  <a:close/>
                  <a:moveTo>
                    <a:pt x="750313" y="3212546"/>
                  </a:moveTo>
                  <a:lnTo>
                    <a:pt x="750313" y="3212549"/>
                  </a:lnTo>
                  <a:lnTo>
                    <a:pt x="750313" y="3617753"/>
                  </a:lnTo>
                  <a:lnTo>
                    <a:pt x="750313" y="3617755"/>
                  </a:lnTo>
                  <a:cubicBezTo>
                    <a:pt x="957847" y="3617755"/>
                    <a:pt x="1163502" y="3617755"/>
                    <a:pt x="1370097" y="3617755"/>
                  </a:cubicBezTo>
                  <a:cubicBezTo>
                    <a:pt x="1370097" y="3482060"/>
                    <a:pt x="1370097" y="3347774"/>
                    <a:pt x="1370097" y="3212549"/>
                  </a:cubicBezTo>
                  <a:lnTo>
                    <a:pt x="1370095" y="3212549"/>
                  </a:lnTo>
                  <a:lnTo>
                    <a:pt x="1370095" y="3212546"/>
                  </a:lnTo>
                  <a:cubicBezTo>
                    <a:pt x="1163501" y="3212546"/>
                    <a:pt x="957846" y="3212546"/>
                    <a:pt x="750313" y="3212546"/>
                  </a:cubicBezTo>
                  <a:close/>
                  <a:moveTo>
                    <a:pt x="3021915" y="2927072"/>
                  </a:moveTo>
                  <a:cubicBezTo>
                    <a:pt x="3886795" y="2927072"/>
                    <a:pt x="4751205" y="2927072"/>
                    <a:pt x="5616085" y="2927072"/>
                  </a:cubicBezTo>
                  <a:cubicBezTo>
                    <a:pt x="5663979" y="2927072"/>
                    <a:pt x="5663979" y="2927072"/>
                    <a:pt x="5663979" y="2974964"/>
                  </a:cubicBezTo>
                  <a:cubicBezTo>
                    <a:pt x="5663039" y="3744060"/>
                    <a:pt x="5662569" y="4513156"/>
                    <a:pt x="5662569" y="5282252"/>
                  </a:cubicBezTo>
                  <a:cubicBezTo>
                    <a:pt x="4958269" y="5282252"/>
                    <a:pt x="4253969" y="5282252"/>
                    <a:pt x="3549669" y="5282252"/>
                  </a:cubicBezTo>
                  <a:cubicBezTo>
                    <a:pt x="3550139" y="5276617"/>
                    <a:pt x="3550609" y="5271451"/>
                    <a:pt x="3550609" y="5265818"/>
                  </a:cubicBezTo>
                  <a:cubicBezTo>
                    <a:pt x="3550609" y="4720690"/>
                    <a:pt x="3550609" y="4175561"/>
                    <a:pt x="3550609" y="3630433"/>
                  </a:cubicBezTo>
                  <a:lnTo>
                    <a:pt x="3550607" y="3630385"/>
                  </a:lnTo>
                  <a:lnTo>
                    <a:pt x="3550607" y="3629963"/>
                  </a:lnTo>
                  <a:cubicBezTo>
                    <a:pt x="3550607" y="3622920"/>
                    <a:pt x="3550138" y="3615877"/>
                    <a:pt x="3549668" y="3607895"/>
                  </a:cubicBezTo>
                  <a:cubicBezTo>
                    <a:pt x="3211604" y="3607895"/>
                    <a:pt x="2874949" y="3607895"/>
                    <a:pt x="2535946" y="3607895"/>
                  </a:cubicBezTo>
                  <a:cubicBezTo>
                    <a:pt x="2535946" y="3617755"/>
                    <a:pt x="2535946" y="3626207"/>
                    <a:pt x="2535946" y="3634659"/>
                  </a:cubicBezTo>
                  <a:cubicBezTo>
                    <a:pt x="2535946" y="3752042"/>
                    <a:pt x="2535946" y="3869425"/>
                    <a:pt x="2535946" y="3986809"/>
                  </a:cubicBezTo>
                  <a:cubicBezTo>
                    <a:pt x="2535477" y="4418779"/>
                    <a:pt x="2535477" y="4850281"/>
                    <a:pt x="2535477" y="5282252"/>
                  </a:cubicBezTo>
                  <a:lnTo>
                    <a:pt x="2535479" y="5282252"/>
                  </a:lnTo>
                  <a:lnTo>
                    <a:pt x="2535478" y="5282721"/>
                  </a:lnTo>
                  <a:cubicBezTo>
                    <a:pt x="1799720" y="5282721"/>
                    <a:pt x="1064430" y="5282721"/>
                    <a:pt x="328672" y="5282721"/>
                  </a:cubicBezTo>
                  <a:cubicBezTo>
                    <a:pt x="328203" y="5274739"/>
                    <a:pt x="327733" y="5267227"/>
                    <a:pt x="327733" y="5259244"/>
                  </a:cubicBezTo>
                  <a:cubicBezTo>
                    <a:pt x="327733" y="4490618"/>
                    <a:pt x="327733" y="3722461"/>
                    <a:pt x="327733" y="2953835"/>
                  </a:cubicBezTo>
                  <a:cubicBezTo>
                    <a:pt x="327733" y="2945854"/>
                    <a:pt x="328672" y="2937402"/>
                    <a:pt x="329142" y="2927541"/>
                  </a:cubicBezTo>
                  <a:cubicBezTo>
                    <a:pt x="342289" y="2927541"/>
                    <a:pt x="353088" y="2927541"/>
                    <a:pt x="364357" y="2927541"/>
                  </a:cubicBezTo>
                  <a:cubicBezTo>
                    <a:pt x="1250366" y="2927541"/>
                    <a:pt x="2135906" y="2927072"/>
                    <a:pt x="3021915" y="2927072"/>
                  </a:cubicBezTo>
                  <a:close/>
                  <a:moveTo>
                    <a:pt x="2093179" y="1601578"/>
                  </a:moveTo>
                  <a:cubicBezTo>
                    <a:pt x="2093179" y="1809112"/>
                    <a:pt x="2093179" y="2014298"/>
                    <a:pt x="2093179" y="2220423"/>
                  </a:cubicBezTo>
                  <a:cubicBezTo>
                    <a:pt x="2376308" y="2220423"/>
                    <a:pt x="2658027" y="2220423"/>
                    <a:pt x="2942095" y="2220423"/>
                  </a:cubicBezTo>
                  <a:cubicBezTo>
                    <a:pt x="2942095" y="2012889"/>
                    <a:pt x="2942095" y="1807233"/>
                    <a:pt x="2942095" y="1601578"/>
                  </a:cubicBezTo>
                  <a:cubicBezTo>
                    <a:pt x="2658027" y="1601578"/>
                    <a:pt x="2375368" y="1601578"/>
                    <a:pt x="2093179" y="1601578"/>
                  </a:cubicBezTo>
                  <a:close/>
                  <a:moveTo>
                    <a:pt x="3058070" y="1600170"/>
                  </a:moveTo>
                  <a:cubicBezTo>
                    <a:pt x="3058070" y="1808173"/>
                    <a:pt x="3058070" y="2013828"/>
                    <a:pt x="3058070" y="2219484"/>
                  </a:cubicBezTo>
                  <a:cubicBezTo>
                    <a:pt x="3342137" y="2219484"/>
                    <a:pt x="3623857" y="2219484"/>
                    <a:pt x="3906516" y="2219484"/>
                  </a:cubicBezTo>
                  <a:cubicBezTo>
                    <a:pt x="3906516" y="2012420"/>
                    <a:pt x="3906516" y="1806764"/>
                    <a:pt x="3906516" y="1600170"/>
                  </a:cubicBezTo>
                  <a:cubicBezTo>
                    <a:pt x="3621509" y="1600170"/>
                    <a:pt x="3339789" y="1600170"/>
                    <a:pt x="3058070" y="1600170"/>
                  </a:cubicBezTo>
                  <a:close/>
                  <a:moveTo>
                    <a:pt x="4187296" y="1145191"/>
                  </a:moveTo>
                  <a:cubicBezTo>
                    <a:pt x="4187296" y="1554625"/>
                    <a:pt x="4187296" y="1956545"/>
                    <a:pt x="4187296" y="2358935"/>
                  </a:cubicBezTo>
                  <a:cubicBezTo>
                    <a:pt x="3383926" y="2358935"/>
                    <a:pt x="2582432" y="2358935"/>
                    <a:pt x="1777653" y="2358935"/>
                  </a:cubicBezTo>
                  <a:cubicBezTo>
                    <a:pt x="1777653" y="1957484"/>
                    <a:pt x="1777653" y="1557442"/>
                    <a:pt x="1777653" y="1156461"/>
                  </a:cubicBezTo>
                  <a:cubicBezTo>
                    <a:pt x="1735864" y="1170547"/>
                    <a:pt x="1721778" y="1196840"/>
                    <a:pt x="1721778" y="1239098"/>
                  </a:cubicBezTo>
                  <a:cubicBezTo>
                    <a:pt x="1723187" y="1628811"/>
                    <a:pt x="1722717" y="2018523"/>
                    <a:pt x="1722717" y="2408237"/>
                  </a:cubicBezTo>
                  <a:cubicBezTo>
                    <a:pt x="1722717" y="2417158"/>
                    <a:pt x="1722717" y="2426548"/>
                    <a:pt x="1722717" y="2435000"/>
                  </a:cubicBezTo>
                  <a:cubicBezTo>
                    <a:pt x="2566938" y="2435000"/>
                    <a:pt x="3407402" y="2435000"/>
                    <a:pt x="4247867" y="2435000"/>
                  </a:cubicBezTo>
                  <a:cubicBezTo>
                    <a:pt x="4248336" y="2430774"/>
                    <a:pt x="4249275" y="2428426"/>
                    <a:pt x="4249275" y="2426548"/>
                  </a:cubicBezTo>
                  <a:cubicBezTo>
                    <a:pt x="4249275" y="2020402"/>
                    <a:pt x="4249275" y="1614256"/>
                    <a:pt x="4249275" y="1208109"/>
                  </a:cubicBezTo>
                  <a:cubicBezTo>
                    <a:pt x="4249275" y="1202005"/>
                    <a:pt x="4246927" y="1193084"/>
                    <a:pt x="4242702" y="1189328"/>
                  </a:cubicBezTo>
                  <a:cubicBezTo>
                    <a:pt x="4227207" y="1175242"/>
                    <a:pt x="4209834" y="1162565"/>
                    <a:pt x="4187296" y="1145191"/>
                  </a:cubicBezTo>
                  <a:close/>
                  <a:moveTo>
                    <a:pt x="3057130" y="1133453"/>
                  </a:moveTo>
                  <a:cubicBezTo>
                    <a:pt x="3057130" y="1269149"/>
                    <a:pt x="3057130" y="1402966"/>
                    <a:pt x="3057130" y="1538191"/>
                  </a:cubicBezTo>
                  <a:cubicBezTo>
                    <a:pt x="3341668" y="1538191"/>
                    <a:pt x="3623388" y="1538191"/>
                    <a:pt x="3905108" y="1538191"/>
                  </a:cubicBezTo>
                  <a:cubicBezTo>
                    <a:pt x="3905108" y="1402027"/>
                    <a:pt x="3905108" y="1267270"/>
                    <a:pt x="3905108" y="1133453"/>
                  </a:cubicBezTo>
                  <a:cubicBezTo>
                    <a:pt x="3621509" y="1133453"/>
                    <a:pt x="3339320" y="1133453"/>
                    <a:pt x="3057130" y="1133453"/>
                  </a:cubicBezTo>
                  <a:close/>
                  <a:moveTo>
                    <a:pt x="2093179" y="1132514"/>
                  </a:moveTo>
                  <a:cubicBezTo>
                    <a:pt x="2093179" y="1269618"/>
                    <a:pt x="2093179" y="1404374"/>
                    <a:pt x="2093179" y="1538660"/>
                  </a:cubicBezTo>
                  <a:cubicBezTo>
                    <a:pt x="2377246" y="1538660"/>
                    <a:pt x="2659436" y="1538660"/>
                    <a:pt x="2941625" y="1538660"/>
                  </a:cubicBezTo>
                  <a:cubicBezTo>
                    <a:pt x="2941625" y="1402496"/>
                    <a:pt x="2941625" y="1267740"/>
                    <a:pt x="2941625" y="1132514"/>
                  </a:cubicBezTo>
                  <a:cubicBezTo>
                    <a:pt x="2658027" y="1132514"/>
                    <a:pt x="2376777" y="1132514"/>
                    <a:pt x="2093179" y="1132514"/>
                  </a:cubicBezTo>
                  <a:close/>
                  <a:moveTo>
                    <a:pt x="2987640" y="69961"/>
                  </a:moveTo>
                  <a:cubicBezTo>
                    <a:pt x="3024264" y="97663"/>
                    <a:pt x="3061357" y="125835"/>
                    <a:pt x="3098450" y="154007"/>
                  </a:cubicBezTo>
                  <a:cubicBezTo>
                    <a:pt x="3495206" y="454979"/>
                    <a:pt x="3891491" y="756419"/>
                    <a:pt x="4289186" y="1056452"/>
                  </a:cubicBezTo>
                  <a:cubicBezTo>
                    <a:pt x="4323932" y="1082745"/>
                    <a:pt x="4336609" y="1111387"/>
                    <a:pt x="4326279" y="1155054"/>
                  </a:cubicBezTo>
                  <a:cubicBezTo>
                    <a:pt x="4289655" y="1127351"/>
                    <a:pt x="4253502" y="1100118"/>
                    <a:pt x="4217817" y="1072885"/>
                  </a:cubicBezTo>
                  <a:cubicBezTo>
                    <a:pt x="3817305" y="767688"/>
                    <a:pt x="3416324" y="462961"/>
                    <a:pt x="3016282" y="157295"/>
                  </a:cubicBezTo>
                  <a:cubicBezTo>
                    <a:pt x="3000788" y="145556"/>
                    <a:pt x="2990927" y="144617"/>
                    <a:pt x="2974493" y="156825"/>
                  </a:cubicBezTo>
                  <a:cubicBezTo>
                    <a:pt x="2544871" y="484559"/>
                    <a:pt x="2115248" y="811824"/>
                    <a:pt x="1685156" y="1139089"/>
                  </a:cubicBezTo>
                  <a:cubicBezTo>
                    <a:pt x="1679053" y="1143784"/>
                    <a:pt x="1672948" y="1148480"/>
                    <a:pt x="1664497" y="1154584"/>
                  </a:cubicBezTo>
                  <a:cubicBezTo>
                    <a:pt x="1656515" y="1114204"/>
                    <a:pt x="1663088" y="1086032"/>
                    <a:pt x="1697834" y="1059738"/>
                  </a:cubicBezTo>
                  <a:cubicBezTo>
                    <a:pt x="2124639" y="733412"/>
                    <a:pt x="2550036" y="405678"/>
                    <a:pt x="2975902" y="78413"/>
                  </a:cubicBezTo>
                  <a:cubicBezTo>
                    <a:pt x="2979189" y="76065"/>
                    <a:pt x="2982006" y="73717"/>
                    <a:pt x="2987640" y="69961"/>
                  </a:cubicBezTo>
                  <a:close/>
                  <a:moveTo>
                    <a:pt x="2987640" y="9861"/>
                  </a:moveTo>
                  <a:cubicBezTo>
                    <a:pt x="2981066" y="14556"/>
                    <a:pt x="2975901" y="17843"/>
                    <a:pt x="2971206" y="21599"/>
                  </a:cubicBezTo>
                  <a:cubicBezTo>
                    <a:pt x="2744891" y="193918"/>
                    <a:pt x="2518576" y="366706"/>
                    <a:pt x="2292261" y="539494"/>
                  </a:cubicBezTo>
                  <a:cubicBezTo>
                    <a:pt x="2074398" y="705239"/>
                    <a:pt x="1857004" y="871454"/>
                    <a:pt x="1639141" y="1037199"/>
                  </a:cubicBezTo>
                  <a:cubicBezTo>
                    <a:pt x="1622707" y="1049877"/>
                    <a:pt x="1610969" y="1063023"/>
                    <a:pt x="1611908" y="1085561"/>
                  </a:cubicBezTo>
                  <a:cubicBezTo>
                    <a:pt x="1612846" y="1133453"/>
                    <a:pt x="1612377" y="1180876"/>
                    <a:pt x="1612846" y="1228768"/>
                  </a:cubicBezTo>
                  <a:cubicBezTo>
                    <a:pt x="1612846" y="1236750"/>
                    <a:pt x="1614724" y="1244733"/>
                    <a:pt x="1616133" y="1256940"/>
                  </a:cubicBezTo>
                  <a:cubicBezTo>
                    <a:pt x="2085666" y="924042"/>
                    <a:pt x="2534540" y="571422"/>
                    <a:pt x="2996091" y="233828"/>
                  </a:cubicBezTo>
                  <a:cubicBezTo>
                    <a:pt x="3452947" y="578935"/>
                    <a:pt x="3906516" y="927798"/>
                    <a:pt x="4372762" y="1269618"/>
                  </a:cubicBezTo>
                  <a:cubicBezTo>
                    <a:pt x="4372762" y="1206700"/>
                    <a:pt x="4370884" y="1151295"/>
                    <a:pt x="4373232" y="1095890"/>
                  </a:cubicBezTo>
                  <a:cubicBezTo>
                    <a:pt x="4374640" y="1062554"/>
                    <a:pt x="4363842" y="1040955"/>
                    <a:pt x="4337078" y="1020765"/>
                  </a:cubicBezTo>
                  <a:cubicBezTo>
                    <a:pt x="3957695" y="737167"/>
                    <a:pt x="3578782" y="452630"/>
                    <a:pt x="3199399" y="168562"/>
                  </a:cubicBezTo>
                  <a:cubicBezTo>
                    <a:pt x="3128969" y="115506"/>
                    <a:pt x="3058539" y="62917"/>
                    <a:pt x="2987640" y="9861"/>
                  </a:cubicBezTo>
                  <a:close/>
                  <a:moveTo>
                    <a:pt x="2986231" y="0"/>
                  </a:moveTo>
                  <a:cubicBezTo>
                    <a:pt x="2987640" y="0"/>
                    <a:pt x="2989517" y="0"/>
                    <a:pt x="2990926" y="0"/>
                  </a:cubicBezTo>
                  <a:cubicBezTo>
                    <a:pt x="2996091" y="4696"/>
                    <a:pt x="3000786" y="9861"/>
                    <a:pt x="3006421" y="14086"/>
                  </a:cubicBezTo>
                  <a:cubicBezTo>
                    <a:pt x="3413976" y="320222"/>
                    <a:pt x="3822000" y="626357"/>
                    <a:pt x="4229554" y="932493"/>
                  </a:cubicBezTo>
                  <a:cubicBezTo>
                    <a:pt x="4252092" y="949396"/>
                    <a:pt x="4275569" y="956909"/>
                    <a:pt x="4303271" y="956909"/>
                  </a:cubicBezTo>
                  <a:cubicBezTo>
                    <a:pt x="4593442" y="955970"/>
                    <a:pt x="4883614" y="956439"/>
                    <a:pt x="5174255" y="955030"/>
                  </a:cubicBezTo>
                  <a:cubicBezTo>
                    <a:pt x="5206654" y="955030"/>
                    <a:pt x="5223087" y="966300"/>
                    <a:pt x="5235764" y="995880"/>
                  </a:cubicBezTo>
                  <a:cubicBezTo>
                    <a:pt x="5486026" y="1581857"/>
                    <a:pt x="5737226" y="2166896"/>
                    <a:pt x="5988426" y="2752404"/>
                  </a:cubicBezTo>
                  <a:cubicBezTo>
                    <a:pt x="5994999" y="2767899"/>
                    <a:pt x="6002981" y="2782924"/>
                    <a:pt x="6010024" y="2798419"/>
                  </a:cubicBezTo>
                  <a:cubicBezTo>
                    <a:pt x="6010024" y="2799827"/>
                    <a:pt x="6010024" y="2801705"/>
                    <a:pt x="6010024" y="2803114"/>
                  </a:cubicBezTo>
                  <a:cubicBezTo>
                    <a:pt x="6000634" y="2804053"/>
                    <a:pt x="5991712" y="2805462"/>
                    <a:pt x="5982322" y="2805462"/>
                  </a:cubicBezTo>
                  <a:cubicBezTo>
                    <a:pt x="3997606" y="2805462"/>
                    <a:pt x="2012889" y="2805462"/>
                    <a:pt x="27702" y="2805462"/>
                  </a:cubicBezTo>
                  <a:cubicBezTo>
                    <a:pt x="18311" y="2805462"/>
                    <a:pt x="9390" y="2804053"/>
                    <a:pt x="0" y="2803114"/>
                  </a:cubicBezTo>
                  <a:cubicBezTo>
                    <a:pt x="0" y="2801705"/>
                    <a:pt x="0" y="2799827"/>
                    <a:pt x="0" y="2798419"/>
                  </a:cubicBezTo>
                  <a:cubicBezTo>
                    <a:pt x="2817" y="2793723"/>
                    <a:pt x="6104" y="2789498"/>
                    <a:pt x="7982" y="2784802"/>
                  </a:cubicBezTo>
                  <a:cubicBezTo>
                    <a:pt x="264347" y="2187086"/>
                    <a:pt x="520243" y="1589840"/>
                    <a:pt x="775669" y="992124"/>
                  </a:cubicBezTo>
                  <a:cubicBezTo>
                    <a:pt x="787407" y="964891"/>
                    <a:pt x="802432" y="955030"/>
                    <a:pt x="832013" y="955500"/>
                  </a:cubicBezTo>
                  <a:cubicBezTo>
                    <a:pt x="1116550" y="956909"/>
                    <a:pt x="1401557" y="956909"/>
                    <a:pt x="1686094" y="957848"/>
                  </a:cubicBezTo>
                  <a:cubicBezTo>
                    <a:pt x="1717553" y="957848"/>
                    <a:pt x="1743377" y="948927"/>
                    <a:pt x="1768262" y="930146"/>
                  </a:cubicBezTo>
                  <a:cubicBezTo>
                    <a:pt x="1980960" y="767217"/>
                    <a:pt x="2194598" y="604759"/>
                    <a:pt x="2407766" y="441831"/>
                  </a:cubicBezTo>
                  <a:cubicBezTo>
                    <a:pt x="2600745" y="294397"/>
                    <a:pt x="2793722" y="146964"/>
                    <a:pt x="2986231" y="0"/>
                  </a:cubicBezTo>
                  <a:close/>
                </a:path>
              </a:pathLst>
            </a:custGeom>
            <a:solidFill>
              <a:schemeClr val="accent4"/>
            </a:solidFill>
            <a:ln w="6095" cap="flat">
              <a:noFill/>
              <a:prstDash val="solid"/>
              <a:miter/>
            </a:ln>
          </p:spPr>
          <p:txBody>
            <a:bodyPr wrap="square" rtlCol="0" anchor="ctr">
              <a:noAutofit/>
            </a:bodyPr>
            <a:lstStyle/>
            <a:p>
              <a:endParaRPr lang="en-US" dirty="0"/>
            </a:p>
          </p:txBody>
        </p:sp>
        <p:sp>
          <p:nvSpPr>
            <p:cNvPr id="17" name="Freeform: Shape 96">
              <a:extLst>
                <a:ext uri="{FF2B5EF4-FFF2-40B4-BE49-F238E27FC236}">
                  <a16:creationId xmlns:a16="http://schemas.microsoft.com/office/drawing/2014/main" id="{73760392-4173-1988-E515-4373D7B912E4}"/>
                </a:ext>
              </a:extLst>
            </p:cNvPr>
            <p:cNvSpPr/>
            <p:nvPr/>
          </p:nvSpPr>
          <p:spPr>
            <a:xfrm>
              <a:off x="4098549" y="2241418"/>
              <a:ext cx="3994901" cy="3869963"/>
            </a:xfrm>
            <a:custGeom>
              <a:avLst/>
              <a:gdLst>
                <a:gd name="connsiteX0" fmla="*/ 440667 w 2918936"/>
                <a:gd name="connsiteY0" fmla="*/ 2021258 h 2827648"/>
                <a:gd name="connsiteX1" fmla="*/ 478640 w 2918936"/>
                <a:gd name="connsiteY1" fmla="*/ 2052306 h 2827648"/>
                <a:gd name="connsiteX2" fmla="*/ 441033 w 2918936"/>
                <a:gd name="connsiteY2" fmla="*/ 2085494 h 2827648"/>
                <a:gd name="connsiteX3" fmla="*/ 440695 w 2918936"/>
                <a:gd name="connsiteY3" fmla="*/ 2077978 h 2827648"/>
                <a:gd name="connsiteX4" fmla="*/ 440667 w 2918936"/>
                <a:gd name="connsiteY4" fmla="*/ 2021258 h 2827648"/>
                <a:gd name="connsiteX5" fmla="*/ 778089 w 2918936"/>
                <a:gd name="connsiteY5" fmla="*/ 1988971 h 2827648"/>
                <a:gd name="connsiteX6" fmla="*/ 778089 w 2918936"/>
                <a:gd name="connsiteY6" fmla="*/ 2043553 h 2827648"/>
                <a:gd name="connsiteX7" fmla="*/ 747041 w 2918936"/>
                <a:gd name="connsiteY7" fmla="*/ 2014672 h 2827648"/>
                <a:gd name="connsiteX8" fmla="*/ 778089 w 2918936"/>
                <a:gd name="connsiteY8" fmla="*/ 1988971 h 2827648"/>
                <a:gd name="connsiteX9" fmla="*/ 778765 w 2918936"/>
                <a:gd name="connsiteY9" fmla="*/ 1920907 h 2827648"/>
                <a:gd name="connsiteX10" fmla="*/ 778765 w 2918936"/>
                <a:gd name="connsiteY10" fmla="*/ 1947058 h 2827648"/>
                <a:gd name="connsiteX11" fmla="*/ 766267 w 2918936"/>
                <a:gd name="connsiteY11" fmla="*/ 1948944 h 2827648"/>
                <a:gd name="connsiteX12" fmla="*/ 714388 w 2918936"/>
                <a:gd name="connsiteY12" fmla="*/ 1975657 h 2827648"/>
                <a:gd name="connsiteX13" fmla="*/ 734515 w 2918936"/>
                <a:gd name="connsiteY13" fmla="*/ 2079246 h 2827648"/>
                <a:gd name="connsiteX14" fmla="*/ 768040 w 2918936"/>
                <a:gd name="connsiteY14" fmla="*/ 2090899 h 2827648"/>
                <a:gd name="connsiteX15" fmla="*/ 781355 w 2918936"/>
                <a:gd name="connsiteY15" fmla="*/ 2098809 h 2827648"/>
                <a:gd name="connsiteX16" fmla="*/ 780313 w 2918936"/>
                <a:gd name="connsiteY16" fmla="*/ 2100414 h 2827648"/>
                <a:gd name="connsiteX17" fmla="*/ 883057 w 2918936"/>
                <a:gd name="connsiteY17" fmla="*/ 2108718 h 2827648"/>
                <a:gd name="connsiteX18" fmla="*/ 846998 w 2918936"/>
                <a:gd name="connsiteY18" fmla="*/ 2066016 h 2827648"/>
                <a:gd name="connsiteX19" fmla="*/ 805309 w 2918936"/>
                <a:gd name="connsiteY19" fmla="*/ 2050900 h 2827648"/>
                <a:gd name="connsiteX20" fmla="*/ 798920 w 2918936"/>
                <a:gd name="connsiteY20" fmla="*/ 2045551 h 2827648"/>
                <a:gd name="connsiteX21" fmla="*/ 798638 w 2918936"/>
                <a:gd name="connsiteY21" fmla="*/ 1988015 h 2827648"/>
                <a:gd name="connsiteX22" fmla="*/ 828701 w 2918936"/>
                <a:gd name="connsiteY22" fmla="*/ 2020555 h 2827648"/>
                <a:gd name="connsiteX23" fmla="*/ 876836 w 2918936"/>
                <a:gd name="connsiteY23" fmla="*/ 2020555 h 2827648"/>
                <a:gd name="connsiteX24" fmla="*/ 857132 w 2918936"/>
                <a:gd name="connsiteY24" fmla="*/ 1972617 h 2827648"/>
                <a:gd name="connsiteX25" fmla="*/ 806604 w 2918936"/>
                <a:gd name="connsiteY25" fmla="*/ 1948831 h 2827648"/>
                <a:gd name="connsiteX26" fmla="*/ 798525 w 2918936"/>
                <a:gd name="connsiteY26" fmla="*/ 1939120 h 2827648"/>
                <a:gd name="connsiteX27" fmla="*/ 798638 w 2918936"/>
                <a:gd name="connsiteY27" fmla="*/ 1920907 h 2827648"/>
                <a:gd name="connsiteX28" fmla="*/ 778765 w 2918936"/>
                <a:gd name="connsiteY28" fmla="*/ 1920907 h 2827648"/>
                <a:gd name="connsiteX29" fmla="*/ 420090 w 2918936"/>
                <a:gd name="connsiteY29" fmla="*/ 1908465 h 2827648"/>
                <a:gd name="connsiteX30" fmla="*/ 420090 w 2918936"/>
                <a:gd name="connsiteY30" fmla="*/ 1963581 h 2827648"/>
                <a:gd name="connsiteX31" fmla="*/ 389041 w 2918936"/>
                <a:gd name="connsiteY31" fmla="*/ 1935207 h 2827648"/>
                <a:gd name="connsiteX32" fmla="*/ 420090 w 2918936"/>
                <a:gd name="connsiteY32" fmla="*/ 1908465 h 2827648"/>
                <a:gd name="connsiteX33" fmla="*/ 420596 w 2918936"/>
                <a:gd name="connsiteY33" fmla="*/ 1840964 h 2827648"/>
                <a:gd name="connsiteX34" fmla="*/ 420596 w 2918936"/>
                <a:gd name="connsiteY34" fmla="*/ 1865735 h 2827648"/>
                <a:gd name="connsiteX35" fmla="*/ 384903 w 2918936"/>
                <a:gd name="connsiteY35" fmla="*/ 1875559 h 2827648"/>
                <a:gd name="connsiteX36" fmla="*/ 340062 w 2918936"/>
                <a:gd name="connsiteY36" fmla="*/ 1945369 h 2827648"/>
                <a:gd name="connsiteX37" fmla="*/ 386874 w 2918936"/>
                <a:gd name="connsiteY37" fmla="*/ 2003384 h 2827648"/>
                <a:gd name="connsiteX38" fmla="*/ 414094 w 2918936"/>
                <a:gd name="connsiteY38" fmla="*/ 2011547 h 2827648"/>
                <a:gd name="connsiteX39" fmla="*/ 420681 w 2918936"/>
                <a:gd name="connsiteY39" fmla="*/ 2020133 h 2827648"/>
                <a:gd name="connsiteX40" fmla="*/ 420540 w 2918936"/>
                <a:gd name="connsiteY40" fmla="*/ 2079752 h 2827648"/>
                <a:gd name="connsiteX41" fmla="*/ 419836 w 2918936"/>
                <a:gd name="connsiteY41" fmla="*/ 2085523 h 2827648"/>
                <a:gd name="connsiteX42" fmla="*/ 383552 w 2918936"/>
                <a:gd name="connsiteY42" fmla="*/ 2050027 h 2827648"/>
                <a:gd name="connsiteX43" fmla="*/ 378739 w 2918936"/>
                <a:gd name="connsiteY43" fmla="*/ 2041442 h 2827648"/>
                <a:gd name="connsiteX44" fmla="*/ 334657 w 2918936"/>
                <a:gd name="connsiteY44" fmla="*/ 2041047 h 2827648"/>
                <a:gd name="connsiteX45" fmla="*/ 359513 w 2918936"/>
                <a:gd name="connsiteY45" fmla="*/ 2102272 h 2827648"/>
                <a:gd name="connsiteX46" fmla="*/ 372236 w 2918936"/>
                <a:gd name="connsiteY46" fmla="*/ 2106212 h 2827648"/>
                <a:gd name="connsiteX47" fmla="*/ 420990 w 2918936"/>
                <a:gd name="connsiteY47" fmla="*/ 2103004 h 2827648"/>
                <a:gd name="connsiteX48" fmla="*/ 499132 w 2918936"/>
                <a:gd name="connsiteY48" fmla="*/ 2099119 h 2827648"/>
                <a:gd name="connsiteX49" fmla="*/ 511771 w 2918936"/>
                <a:gd name="connsiteY49" fmla="*/ 2094334 h 2827648"/>
                <a:gd name="connsiteX50" fmla="*/ 508281 w 2918936"/>
                <a:gd name="connsiteY50" fmla="*/ 1999387 h 2827648"/>
                <a:gd name="connsiteX51" fmla="*/ 458119 w 2918936"/>
                <a:gd name="connsiteY51" fmla="*/ 1973827 h 2827648"/>
                <a:gd name="connsiteX52" fmla="*/ 440751 w 2918936"/>
                <a:gd name="connsiteY52" fmla="*/ 1950717 h 2827648"/>
                <a:gd name="connsiteX53" fmla="*/ 440751 w 2918936"/>
                <a:gd name="connsiteY53" fmla="*/ 1907621 h 2827648"/>
                <a:gd name="connsiteX54" fmla="*/ 470645 w 2918936"/>
                <a:gd name="connsiteY54" fmla="*/ 1940246 h 2827648"/>
                <a:gd name="connsiteX55" fmla="*/ 519090 w 2918936"/>
                <a:gd name="connsiteY55" fmla="*/ 1940246 h 2827648"/>
                <a:gd name="connsiteX56" fmla="*/ 440469 w 2918936"/>
                <a:gd name="connsiteY56" fmla="*/ 1867058 h 2827648"/>
                <a:gd name="connsiteX57" fmla="*/ 440469 w 2918936"/>
                <a:gd name="connsiteY57" fmla="*/ 1840964 h 2827648"/>
                <a:gd name="connsiteX58" fmla="*/ 420596 w 2918936"/>
                <a:gd name="connsiteY58" fmla="*/ 1840964 h 2827648"/>
                <a:gd name="connsiteX59" fmla="*/ 753571 w 2918936"/>
                <a:gd name="connsiteY59" fmla="*/ 1777122 h 2827648"/>
                <a:gd name="connsiteX60" fmla="*/ 753571 w 2918936"/>
                <a:gd name="connsiteY60" fmla="*/ 1821513 h 2827648"/>
                <a:gd name="connsiteX61" fmla="*/ 825295 w 2918936"/>
                <a:gd name="connsiteY61" fmla="*/ 1821513 h 2827648"/>
                <a:gd name="connsiteX62" fmla="*/ 825295 w 2918936"/>
                <a:gd name="connsiteY62" fmla="*/ 1777122 h 2827648"/>
                <a:gd name="connsiteX63" fmla="*/ 753571 w 2918936"/>
                <a:gd name="connsiteY63" fmla="*/ 1777122 h 2827648"/>
                <a:gd name="connsiteX64" fmla="*/ 395910 w 2918936"/>
                <a:gd name="connsiteY64" fmla="*/ 1696953 h 2827648"/>
                <a:gd name="connsiteX65" fmla="*/ 395910 w 2918936"/>
                <a:gd name="connsiteY65" fmla="*/ 1741401 h 2827648"/>
                <a:gd name="connsiteX66" fmla="*/ 467183 w 2918936"/>
                <a:gd name="connsiteY66" fmla="*/ 1741401 h 2827648"/>
                <a:gd name="connsiteX67" fmla="*/ 467183 w 2918936"/>
                <a:gd name="connsiteY67" fmla="*/ 1696953 h 2827648"/>
                <a:gd name="connsiteX68" fmla="*/ 395910 w 2918936"/>
                <a:gd name="connsiteY68" fmla="*/ 1696953 h 2827648"/>
                <a:gd name="connsiteX69" fmla="*/ 607365 w 2918936"/>
                <a:gd name="connsiteY69" fmla="*/ 814424 h 2827648"/>
                <a:gd name="connsiteX70" fmla="*/ 563340 w 2918936"/>
                <a:gd name="connsiteY70" fmla="*/ 842855 h 2827648"/>
                <a:gd name="connsiteX71" fmla="*/ 522552 w 2918936"/>
                <a:gd name="connsiteY71" fmla="*/ 880349 h 2827648"/>
                <a:gd name="connsiteX72" fmla="*/ 514811 w 2918936"/>
                <a:gd name="connsiteY72" fmla="*/ 887724 h 2827648"/>
                <a:gd name="connsiteX73" fmla="*/ 423439 w 2918936"/>
                <a:gd name="connsiteY73" fmla="*/ 1120320 h 2827648"/>
                <a:gd name="connsiteX74" fmla="*/ 305326 w 2918936"/>
                <a:gd name="connsiteY74" fmla="*/ 1419798 h 2827648"/>
                <a:gd name="connsiteX75" fmla="*/ 261976 w 2918936"/>
                <a:gd name="connsiteY75" fmla="*/ 1530789 h 2827648"/>
                <a:gd name="connsiteX76" fmla="*/ 154897 w 2918936"/>
                <a:gd name="connsiteY76" fmla="*/ 1803103 h 2827648"/>
                <a:gd name="connsiteX77" fmla="*/ 27410 w 2918936"/>
                <a:gd name="connsiteY77" fmla="*/ 2128563 h 2827648"/>
                <a:gd name="connsiteX78" fmla="*/ 14659 w 2918936"/>
                <a:gd name="connsiteY78" fmla="*/ 2162032 h 2827648"/>
                <a:gd name="connsiteX79" fmla="*/ 36812 w 2918936"/>
                <a:gd name="connsiteY79" fmla="*/ 2154939 h 2827648"/>
                <a:gd name="connsiteX80" fmla="*/ 147241 w 2918936"/>
                <a:gd name="connsiteY80" fmla="*/ 2131744 h 2827648"/>
                <a:gd name="connsiteX81" fmla="*/ 164158 w 2918936"/>
                <a:gd name="connsiteY81" fmla="*/ 2111223 h 2827648"/>
                <a:gd name="connsiteX82" fmla="*/ 194869 w 2918936"/>
                <a:gd name="connsiteY82" fmla="*/ 1987733 h 2827648"/>
                <a:gd name="connsiteX83" fmla="*/ 335502 w 2918936"/>
                <a:gd name="connsiteY83" fmla="*/ 1751365 h 2827648"/>
                <a:gd name="connsiteX84" fmla="*/ 346086 w 2918936"/>
                <a:gd name="connsiteY84" fmla="*/ 1687974 h 2827648"/>
                <a:gd name="connsiteX85" fmla="*/ 334094 w 2918936"/>
                <a:gd name="connsiteY85" fmla="*/ 1659234 h 2827648"/>
                <a:gd name="connsiteX86" fmla="*/ 308591 w 2918936"/>
                <a:gd name="connsiteY86" fmla="*/ 1597812 h 2827648"/>
                <a:gd name="connsiteX87" fmla="*/ 366578 w 2918936"/>
                <a:gd name="connsiteY87" fmla="*/ 1578924 h 2827648"/>
                <a:gd name="connsiteX88" fmla="*/ 359851 w 2918936"/>
                <a:gd name="connsiteY88" fmla="*/ 1546778 h 2827648"/>
                <a:gd name="connsiteX89" fmla="*/ 502229 w 2918936"/>
                <a:gd name="connsiteY89" fmla="*/ 1546778 h 2827648"/>
                <a:gd name="connsiteX90" fmla="*/ 499442 w 2918936"/>
                <a:gd name="connsiteY90" fmla="*/ 1559502 h 2827648"/>
                <a:gd name="connsiteX91" fmla="*/ 507971 w 2918936"/>
                <a:gd name="connsiteY91" fmla="*/ 1577207 h 2827648"/>
                <a:gd name="connsiteX92" fmla="*/ 553319 w 2918936"/>
                <a:gd name="connsiteY92" fmla="*/ 1597812 h 2827648"/>
                <a:gd name="connsiteX93" fmla="*/ 550392 w 2918936"/>
                <a:gd name="connsiteY93" fmla="*/ 1605216 h 2827648"/>
                <a:gd name="connsiteX94" fmla="*/ 516725 w 2918936"/>
                <a:gd name="connsiteY94" fmla="*/ 1685637 h 2827648"/>
                <a:gd name="connsiteX95" fmla="*/ 524269 w 2918936"/>
                <a:gd name="connsiteY95" fmla="*/ 1747594 h 2827648"/>
                <a:gd name="connsiteX96" fmla="*/ 607788 w 2918936"/>
                <a:gd name="connsiteY96" fmla="*/ 1872463 h 2827648"/>
                <a:gd name="connsiteX97" fmla="*/ 633713 w 2918936"/>
                <a:gd name="connsiteY97" fmla="*/ 1917079 h 2827648"/>
                <a:gd name="connsiteX98" fmla="*/ 635542 w 2918936"/>
                <a:gd name="connsiteY98" fmla="*/ 1914011 h 2827648"/>
                <a:gd name="connsiteX99" fmla="*/ 694881 w 2918936"/>
                <a:gd name="connsiteY99" fmla="*/ 1829676 h 2827648"/>
                <a:gd name="connsiteX100" fmla="*/ 703297 w 2918936"/>
                <a:gd name="connsiteY100" fmla="*/ 1765919 h 2827648"/>
                <a:gd name="connsiteX101" fmla="*/ 677822 w 2918936"/>
                <a:gd name="connsiteY101" fmla="*/ 1705201 h 2827648"/>
                <a:gd name="connsiteX102" fmla="*/ 666619 w 2918936"/>
                <a:gd name="connsiteY102" fmla="*/ 1677925 h 2827648"/>
                <a:gd name="connsiteX103" fmla="*/ 724578 w 2918936"/>
                <a:gd name="connsiteY103" fmla="*/ 1658980 h 2827648"/>
                <a:gd name="connsiteX104" fmla="*/ 717822 w 2918936"/>
                <a:gd name="connsiteY104" fmla="*/ 1627116 h 2827648"/>
                <a:gd name="connsiteX105" fmla="*/ 860172 w 2918936"/>
                <a:gd name="connsiteY105" fmla="*/ 1627116 h 2827648"/>
                <a:gd name="connsiteX106" fmla="*/ 856456 w 2918936"/>
                <a:gd name="connsiteY106" fmla="*/ 1643583 h 2827648"/>
                <a:gd name="connsiteX107" fmla="*/ 862396 w 2918936"/>
                <a:gd name="connsiteY107" fmla="*/ 1655546 h 2827648"/>
                <a:gd name="connsiteX108" fmla="*/ 911262 w 2918936"/>
                <a:gd name="connsiteY108" fmla="*/ 1677925 h 2827648"/>
                <a:gd name="connsiteX109" fmla="*/ 907772 w 2918936"/>
                <a:gd name="connsiteY109" fmla="*/ 1686623 h 2827648"/>
                <a:gd name="connsiteX110" fmla="*/ 874246 w 2918936"/>
                <a:gd name="connsiteY110" fmla="*/ 1767101 h 2827648"/>
                <a:gd name="connsiteX111" fmla="*/ 879088 w 2918936"/>
                <a:gd name="connsiteY111" fmla="*/ 1823005 h 2827648"/>
                <a:gd name="connsiteX112" fmla="*/ 981297 w 2918936"/>
                <a:gd name="connsiteY112" fmla="*/ 1979148 h 2827648"/>
                <a:gd name="connsiteX113" fmla="*/ 1044098 w 2918936"/>
                <a:gd name="connsiteY113" fmla="*/ 2121244 h 2827648"/>
                <a:gd name="connsiteX114" fmla="*/ 1056202 w 2918936"/>
                <a:gd name="connsiteY114" fmla="*/ 2131716 h 2827648"/>
                <a:gd name="connsiteX115" fmla="*/ 1210628 w 2918936"/>
                <a:gd name="connsiteY115" fmla="*/ 2161497 h 2827648"/>
                <a:gd name="connsiteX116" fmla="*/ 1237595 w 2918936"/>
                <a:gd name="connsiteY116" fmla="*/ 2167606 h 2827648"/>
                <a:gd name="connsiteX117" fmla="*/ 1235427 w 2918936"/>
                <a:gd name="connsiteY117" fmla="*/ 2159639 h 2827648"/>
                <a:gd name="connsiteX118" fmla="*/ 1145941 w 2918936"/>
                <a:gd name="connsiteY118" fmla="*/ 1937769 h 2827648"/>
                <a:gd name="connsiteX119" fmla="*/ 1030896 w 2918936"/>
                <a:gd name="connsiteY119" fmla="*/ 1653322 h 2827648"/>
                <a:gd name="connsiteX120" fmla="*/ 931023 w 2918936"/>
                <a:gd name="connsiteY120" fmla="*/ 1406906 h 2827648"/>
                <a:gd name="connsiteX121" fmla="*/ 834500 w 2918936"/>
                <a:gd name="connsiteY121" fmla="*/ 1167751 h 2827648"/>
                <a:gd name="connsiteX122" fmla="*/ 721594 w 2918936"/>
                <a:gd name="connsiteY122" fmla="*/ 888175 h 2827648"/>
                <a:gd name="connsiteX123" fmla="*/ 714247 w 2918936"/>
                <a:gd name="connsiteY123" fmla="*/ 880180 h 2827648"/>
                <a:gd name="connsiteX124" fmla="*/ 673544 w 2918936"/>
                <a:gd name="connsiteY124" fmla="*/ 841306 h 2827648"/>
                <a:gd name="connsiteX125" fmla="*/ 631405 w 2918936"/>
                <a:gd name="connsiteY125" fmla="*/ 814452 h 2827648"/>
                <a:gd name="connsiteX126" fmla="*/ 607365 w 2918936"/>
                <a:gd name="connsiteY126" fmla="*/ 814424 h 2827648"/>
                <a:gd name="connsiteX127" fmla="*/ 2270580 w 2918936"/>
                <a:gd name="connsiteY127" fmla="*/ 814368 h 2827648"/>
                <a:gd name="connsiteX128" fmla="*/ 2226555 w 2918936"/>
                <a:gd name="connsiteY128" fmla="*/ 842798 h 2827648"/>
                <a:gd name="connsiteX129" fmla="*/ 2185767 w 2918936"/>
                <a:gd name="connsiteY129" fmla="*/ 880293 h 2827648"/>
                <a:gd name="connsiteX130" fmla="*/ 2178026 w 2918936"/>
                <a:gd name="connsiteY130" fmla="*/ 887668 h 2827648"/>
                <a:gd name="connsiteX131" fmla="*/ 2086654 w 2918936"/>
                <a:gd name="connsiteY131" fmla="*/ 1120264 h 2827648"/>
                <a:gd name="connsiteX132" fmla="*/ 1968541 w 2918936"/>
                <a:gd name="connsiteY132" fmla="*/ 1419741 h 2827648"/>
                <a:gd name="connsiteX133" fmla="*/ 1925192 w 2918936"/>
                <a:gd name="connsiteY133" fmla="*/ 1530733 h 2827648"/>
                <a:gd name="connsiteX134" fmla="*/ 1818112 w 2918936"/>
                <a:gd name="connsiteY134" fmla="*/ 1803047 h 2827648"/>
                <a:gd name="connsiteX135" fmla="*/ 1690625 w 2918936"/>
                <a:gd name="connsiteY135" fmla="*/ 2128507 h 2827648"/>
                <a:gd name="connsiteX136" fmla="*/ 1677874 w 2918936"/>
                <a:gd name="connsiteY136" fmla="*/ 2161976 h 2827648"/>
                <a:gd name="connsiteX137" fmla="*/ 1700027 w 2918936"/>
                <a:gd name="connsiteY137" fmla="*/ 2154882 h 2827648"/>
                <a:gd name="connsiteX138" fmla="*/ 1799365 w 2918936"/>
                <a:gd name="connsiteY138" fmla="*/ 2133996 h 2827648"/>
                <a:gd name="connsiteX139" fmla="*/ 2719417 w 2918936"/>
                <a:gd name="connsiteY139" fmla="*/ 2131716 h 2827648"/>
                <a:gd name="connsiteX140" fmla="*/ 2873843 w 2918936"/>
                <a:gd name="connsiteY140" fmla="*/ 2161497 h 2827648"/>
                <a:gd name="connsiteX141" fmla="*/ 2900866 w 2918936"/>
                <a:gd name="connsiteY141" fmla="*/ 2167578 h 2827648"/>
                <a:gd name="connsiteX142" fmla="*/ 2898698 w 2918936"/>
                <a:gd name="connsiteY142" fmla="*/ 2159611 h 2827648"/>
                <a:gd name="connsiteX143" fmla="*/ 2809213 w 2918936"/>
                <a:gd name="connsiteY143" fmla="*/ 1937740 h 2827648"/>
                <a:gd name="connsiteX144" fmla="*/ 2694167 w 2918936"/>
                <a:gd name="connsiteY144" fmla="*/ 1653294 h 2827648"/>
                <a:gd name="connsiteX145" fmla="*/ 2594294 w 2918936"/>
                <a:gd name="connsiteY145" fmla="*/ 1406877 h 2827648"/>
                <a:gd name="connsiteX146" fmla="*/ 2497771 w 2918936"/>
                <a:gd name="connsiteY146" fmla="*/ 1167723 h 2827648"/>
                <a:gd name="connsiteX147" fmla="*/ 2384866 w 2918936"/>
                <a:gd name="connsiteY147" fmla="*/ 888147 h 2827648"/>
                <a:gd name="connsiteX148" fmla="*/ 2377519 w 2918936"/>
                <a:gd name="connsiteY148" fmla="*/ 880152 h 2827648"/>
                <a:gd name="connsiteX149" fmla="*/ 2336815 w 2918936"/>
                <a:gd name="connsiteY149" fmla="*/ 841278 h 2827648"/>
                <a:gd name="connsiteX150" fmla="*/ 2294620 w 2918936"/>
                <a:gd name="connsiteY150" fmla="*/ 814396 h 2827648"/>
                <a:gd name="connsiteX151" fmla="*/ 2270580 w 2918936"/>
                <a:gd name="connsiteY151" fmla="*/ 814368 h 2827648"/>
                <a:gd name="connsiteX152" fmla="*/ 1458368 w 2918936"/>
                <a:gd name="connsiteY152" fmla="*/ 551 h 2827648"/>
                <a:gd name="connsiteX153" fmla="*/ 1505376 w 2918936"/>
                <a:gd name="connsiteY153" fmla="*/ 28080 h 2827648"/>
                <a:gd name="connsiteX154" fmla="*/ 1491330 w 2918936"/>
                <a:gd name="connsiteY154" fmla="*/ 157116 h 2827648"/>
                <a:gd name="connsiteX155" fmla="*/ 1488684 w 2918936"/>
                <a:gd name="connsiteY155" fmla="*/ 162436 h 2827648"/>
                <a:gd name="connsiteX156" fmla="*/ 1510753 w 2918936"/>
                <a:gd name="connsiteY156" fmla="*/ 160662 h 2827648"/>
                <a:gd name="connsiteX157" fmla="*/ 1520774 w 2918936"/>
                <a:gd name="connsiteY157" fmla="*/ 169417 h 2827648"/>
                <a:gd name="connsiteX158" fmla="*/ 1519310 w 2918936"/>
                <a:gd name="connsiteY158" fmla="*/ 193597 h 2827648"/>
                <a:gd name="connsiteX159" fmla="*/ 1496284 w 2918936"/>
                <a:gd name="connsiteY159" fmla="*/ 198917 h 2827648"/>
                <a:gd name="connsiteX160" fmla="*/ 1488740 w 2918936"/>
                <a:gd name="connsiteY160" fmla="*/ 200015 h 2827648"/>
                <a:gd name="connsiteX161" fmla="*/ 1521196 w 2918936"/>
                <a:gd name="connsiteY161" fmla="*/ 250289 h 2827648"/>
                <a:gd name="connsiteX162" fmla="*/ 1527023 w 2918936"/>
                <a:gd name="connsiteY162" fmla="*/ 310078 h 2827648"/>
                <a:gd name="connsiteX163" fmla="*/ 1534651 w 2918936"/>
                <a:gd name="connsiteY163" fmla="*/ 307600 h 2827648"/>
                <a:gd name="connsiteX164" fmla="*/ 1705544 w 2918936"/>
                <a:gd name="connsiteY164" fmla="*/ 260366 h 2827648"/>
                <a:gd name="connsiteX165" fmla="*/ 1867908 w 2918936"/>
                <a:gd name="connsiteY165" fmla="*/ 285025 h 2827648"/>
                <a:gd name="connsiteX166" fmla="*/ 2011328 w 2918936"/>
                <a:gd name="connsiteY166" fmla="*/ 352189 h 2827648"/>
                <a:gd name="connsiteX167" fmla="*/ 2055268 w 2918936"/>
                <a:gd name="connsiteY167" fmla="*/ 371583 h 2827648"/>
                <a:gd name="connsiteX168" fmla="*/ 2167161 w 2918936"/>
                <a:gd name="connsiteY168" fmla="*/ 370795 h 2827648"/>
                <a:gd name="connsiteX169" fmla="*/ 2220531 w 2918936"/>
                <a:gd name="connsiteY169" fmla="*/ 344391 h 2827648"/>
                <a:gd name="connsiteX170" fmla="*/ 2240376 w 2918936"/>
                <a:gd name="connsiteY170" fmla="*/ 334314 h 2827648"/>
                <a:gd name="connsiteX171" fmla="*/ 2309032 w 2918936"/>
                <a:gd name="connsiteY171" fmla="*/ 345855 h 2827648"/>
                <a:gd name="connsiteX172" fmla="*/ 2317223 w 2918936"/>
                <a:gd name="connsiteY172" fmla="*/ 353624 h 2827648"/>
                <a:gd name="connsiteX173" fmla="*/ 2323529 w 2918936"/>
                <a:gd name="connsiteY173" fmla="*/ 348332 h 2827648"/>
                <a:gd name="connsiteX174" fmla="*/ 2380052 w 2918936"/>
                <a:gd name="connsiteY174" fmla="*/ 354891 h 2827648"/>
                <a:gd name="connsiteX175" fmla="*/ 2376393 w 2918936"/>
                <a:gd name="connsiteY175" fmla="*/ 448571 h 2827648"/>
                <a:gd name="connsiteX176" fmla="*/ 2324317 w 2918936"/>
                <a:gd name="connsiteY176" fmla="*/ 451273 h 2827648"/>
                <a:gd name="connsiteX177" fmla="*/ 2315000 w 2918936"/>
                <a:gd name="connsiteY177" fmla="*/ 443026 h 2827648"/>
                <a:gd name="connsiteX178" fmla="*/ 2288314 w 2918936"/>
                <a:gd name="connsiteY178" fmla="*/ 443504 h 2827648"/>
                <a:gd name="connsiteX179" fmla="*/ 2265739 w 2918936"/>
                <a:gd name="connsiteY179" fmla="*/ 472019 h 2827648"/>
                <a:gd name="connsiteX180" fmla="*/ 2260278 w 2918936"/>
                <a:gd name="connsiteY180" fmla="*/ 489640 h 2827648"/>
                <a:gd name="connsiteX181" fmla="*/ 2260053 w 2918936"/>
                <a:gd name="connsiteY181" fmla="*/ 526093 h 2827648"/>
                <a:gd name="connsiteX182" fmla="*/ 2271115 w 2918936"/>
                <a:gd name="connsiteY182" fmla="*/ 536058 h 2827648"/>
                <a:gd name="connsiteX183" fmla="*/ 2286203 w 2918936"/>
                <a:gd name="connsiteY183" fmla="*/ 536002 h 2827648"/>
                <a:gd name="connsiteX184" fmla="*/ 2303881 w 2918936"/>
                <a:gd name="connsiteY184" fmla="*/ 524573 h 2827648"/>
                <a:gd name="connsiteX185" fmla="*/ 2308666 w 2918936"/>
                <a:gd name="connsiteY185" fmla="*/ 512131 h 2827648"/>
                <a:gd name="connsiteX186" fmla="*/ 2327667 w 2918936"/>
                <a:gd name="connsiteY186" fmla="*/ 502307 h 2827648"/>
                <a:gd name="connsiteX187" fmla="*/ 2343655 w 2918936"/>
                <a:gd name="connsiteY187" fmla="*/ 516889 h 2827648"/>
                <a:gd name="connsiteX188" fmla="*/ 2317054 w 2918936"/>
                <a:gd name="connsiteY188" fmla="*/ 569837 h 2827648"/>
                <a:gd name="connsiteX189" fmla="*/ 2305007 w 2918936"/>
                <a:gd name="connsiteY189" fmla="*/ 578817 h 2827648"/>
                <a:gd name="connsiteX190" fmla="*/ 2307906 w 2918936"/>
                <a:gd name="connsiteY190" fmla="*/ 608711 h 2827648"/>
                <a:gd name="connsiteX191" fmla="*/ 2313733 w 2918936"/>
                <a:gd name="connsiteY191" fmla="*/ 611047 h 2827648"/>
                <a:gd name="connsiteX192" fmla="*/ 2323529 w 2918936"/>
                <a:gd name="connsiteY192" fmla="*/ 620393 h 2827648"/>
                <a:gd name="connsiteX193" fmla="*/ 2327554 w 2918936"/>
                <a:gd name="connsiteY193" fmla="*/ 645980 h 2827648"/>
                <a:gd name="connsiteX194" fmla="*/ 2327610 w 2918936"/>
                <a:gd name="connsiteY194" fmla="*/ 645980 h 2827648"/>
                <a:gd name="connsiteX195" fmla="*/ 2355816 w 2918936"/>
                <a:gd name="connsiteY195" fmla="*/ 822869 h 2827648"/>
                <a:gd name="connsiteX196" fmla="*/ 2361868 w 2918936"/>
                <a:gd name="connsiteY196" fmla="*/ 841419 h 2827648"/>
                <a:gd name="connsiteX197" fmla="*/ 2381150 w 2918936"/>
                <a:gd name="connsiteY197" fmla="*/ 838632 h 2827648"/>
                <a:gd name="connsiteX198" fmla="*/ 2391368 w 2918936"/>
                <a:gd name="connsiteY198" fmla="*/ 840969 h 2827648"/>
                <a:gd name="connsiteX199" fmla="*/ 2415098 w 2918936"/>
                <a:gd name="connsiteY199" fmla="*/ 831933 h 2827648"/>
                <a:gd name="connsiteX200" fmla="*/ 2422050 w 2918936"/>
                <a:gd name="connsiteY200" fmla="*/ 869962 h 2827648"/>
                <a:gd name="connsiteX201" fmla="*/ 2398912 w 2918936"/>
                <a:gd name="connsiteY201" fmla="*/ 883052 h 2827648"/>
                <a:gd name="connsiteX202" fmla="*/ 2411917 w 2918936"/>
                <a:gd name="connsiteY202" fmla="*/ 916605 h 2827648"/>
                <a:gd name="connsiteX203" fmla="*/ 2508947 w 2918936"/>
                <a:gd name="connsiteY203" fmla="*/ 1156548 h 2827648"/>
                <a:gd name="connsiteX204" fmla="*/ 2610339 w 2918936"/>
                <a:gd name="connsiteY204" fmla="*/ 1407159 h 2827648"/>
                <a:gd name="connsiteX205" fmla="*/ 2738249 w 2918936"/>
                <a:gd name="connsiteY205" fmla="*/ 1721837 h 2827648"/>
                <a:gd name="connsiteX206" fmla="*/ 2881330 w 2918936"/>
                <a:gd name="connsiteY206" fmla="*/ 2075558 h 2827648"/>
                <a:gd name="connsiteX207" fmla="*/ 2916038 w 2918936"/>
                <a:gd name="connsiteY207" fmla="*/ 2161272 h 2827648"/>
                <a:gd name="connsiteX208" fmla="*/ 2914743 w 2918936"/>
                <a:gd name="connsiteY208" fmla="*/ 2187451 h 2827648"/>
                <a:gd name="connsiteX209" fmla="*/ 2832323 w 2918936"/>
                <a:gd name="connsiteY209" fmla="*/ 2291687 h 2827648"/>
                <a:gd name="connsiteX210" fmla="*/ 2688875 w 2918936"/>
                <a:gd name="connsiteY210" fmla="*/ 2389645 h 2827648"/>
                <a:gd name="connsiteX211" fmla="*/ 2484767 w 2918936"/>
                <a:gd name="connsiteY211" fmla="*/ 2458864 h 2827648"/>
                <a:gd name="connsiteX212" fmla="*/ 2239701 w 2918936"/>
                <a:gd name="connsiteY212" fmla="*/ 2476964 h 2827648"/>
                <a:gd name="connsiteX213" fmla="*/ 1978872 w 2918936"/>
                <a:gd name="connsiteY213" fmla="*/ 2422411 h 2827648"/>
                <a:gd name="connsiteX214" fmla="*/ 1762800 w 2918936"/>
                <a:gd name="connsiteY214" fmla="*/ 2287436 h 2827648"/>
                <a:gd name="connsiteX215" fmla="*/ 1665066 w 2918936"/>
                <a:gd name="connsiteY215" fmla="*/ 2179428 h 2827648"/>
                <a:gd name="connsiteX216" fmla="*/ 1664165 w 2918936"/>
                <a:gd name="connsiteY216" fmla="*/ 2167380 h 2827648"/>
                <a:gd name="connsiteX217" fmla="*/ 1721618 w 2918936"/>
                <a:gd name="connsiteY217" fmla="*/ 2018922 h 2827648"/>
                <a:gd name="connsiteX218" fmla="*/ 1817718 w 2918936"/>
                <a:gd name="connsiteY218" fmla="*/ 1771914 h 2827648"/>
                <a:gd name="connsiteX219" fmla="*/ 1953988 w 2918936"/>
                <a:gd name="connsiteY219" fmla="*/ 1422247 h 2827648"/>
                <a:gd name="connsiteX220" fmla="*/ 2075085 w 2918936"/>
                <a:gd name="connsiteY220" fmla="*/ 1112495 h 2827648"/>
                <a:gd name="connsiteX221" fmla="*/ 2161024 w 2918936"/>
                <a:gd name="connsiteY221" fmla="*/ 892087 h 2827648"/>
                <a:gd name="connsiteX222" fmla="*/ 2163586 w 2918936"/>
                <a:gd name="connsiteY222" fmla="*/ 884262 h 2827648"/>
                <a:gd name="connsiteX223" fmla="*/ 2135465 w 2918936"/>
                <a:gd name="connsiteY223" fmla="*/ 856929 h 2827648"/>
                <a:gd name="connsiteX224" fmla="*/ 2135521 w 2918936"/>
                <a:gd name="connsiteY224" fmla="*/ 847584 h 2827648"/>
                <a:gd name="connsiteX225" fmla="*/ 2155704 w 2918936"/>
                <a:gd name="connsiteY225" fmla="*/ 828583 h 2827648"/>
                <a:gd name="connsiteX226" fmla="*/ 2171693 w 2918936"/>
                <a:gd name="connsiteY226" fmla="*/ 840321 h 2827648"/>
                <a:gd name="connsiteX227" fmla="*/ 2179941 w 2918936"/>
                <a:gd name="connsiteY227" fmla="*/ 840124 h 2827648"/>
                <a:gd name="connsiteX228" fmla="*/ 2197731 w 2918936"/>
                <a:gd name="connsiteY228" fmla="*/ 839252 h 2827648"/>
                <a:gd name="connsiteX229" fmla="*/ 2207414 w 2918936"/>
                <a:gd name="connsiteY229" fmla="*/ 829371 h 2827648"/>
                <a:gd name="connsiteX230" fmla="*/ 2214564 w 2918936"/>
                <a:gd name="connsiteY230" fmla="*/ 783714 h 2827648"/>
                <a:gd name="connsiteX231" fmla="*/ 2233564 w 2918936"/>
                <a:gd name="connsiteY231" fmla="*/ 662842 h 2827648"/>
                <a:gd name="connsiteX232" fmla="*/ 2233452 w 2918936"/>
                <a:gd name="connsiteY232" fmla="*/ 662842 h 2827648"/>
                <a:gd name="connsiteX233" fmla="*/ 2240151 w 2918936"/>
                <a:gd name="connsiteY233" fmla="*/ 620168 h 2827648"/>
                <a:gd name="connsiteX234" fmla="*/ 2256421 w 2918936"/>
                <a:gd name="connsiteY234" fmla="*/ 611047 h 2827648"/>
                <a:gd name="connsiteX235" fmla="*/ 2259349 w 2918936"/>
                <a:gd name="connsiteY235" fmla="*/ 579971 h 2827648"/>
                <a:gd name="connsiteX236" fmla="*/ 2255549 w 2918936"/>
                <a:gd name="connsiteY236" fmla="*/ 575242 h 2827648"/>
                <a:gd name="connsiteX237" fmla="*/ 2223093 w 2918936"/>
                <a:gd name="connsiteY237" fmla="*/ 511259 h 2827648"/>
                <a:gd name="connsiteX238" fmla="*/ 2236182 w 2918936"/>
                <a:gd name="connsiteY238" fmla="*/ 446854 h 2827648"/>
                <a:gd name="connsiteX239" fmla="*/ 2236436 w 2918936"/>
                <a:gd name="connsiteY239" fmla="*/ 422955 h 2827648"/>
                <a:gd name="connsiteX240" fmla="*/ 2223009 w 2918936"/>
                <a:gd name="connsiteY240" fmla="*/ 411330 h 2827648"/>
                <a:gd name="connsiteX241" fmla="*/ 2207724 w 2918936"/>
                <a:gd name="connsiteY241" fmla="*/ 415552 h 2827648"/>
                <a:gd name="connsiteX242" fmla="*/ 2067738 w 2918936"/>
                <a:gd name="connsiteY242" fmla="*/ 443560 h 2827648"/>
                <a:gd name="connsiteX243" fmla="*/ 1947626 w 2918936"/>
                <a:gd name="connsiteY243" fmla="*/ 427938 h 2827648"/>
                <a:gd name="connsiteX244" fmla="*/ 1819689 w 2918936"/>
                <a:gd name="connsiteY244" fmla="*/ 393680 h 2827648"/>
                <a:gd name="connsiteX245" fmla="*/ 1558775 w 2918936"/>
                <a:gd name="connsiteY245" fmla="*/ 418480 h 2827648"/>
                <a:gd name="connsiteX246" fmla="*/ 1530429 w 2918936"/>
                <a:gd name="connsiteY246" fmla="*/ 431372 h 2827648"/>
                <a:gd name="connsiteX247" fmla="*/ 1526066 w 2918936"/>
                <a:gd name="connsiteY247" fmla="*/ 435144 h 2827648"/>
                <a:gd name="connsiteX248" fmla="*/ 1528459 w 2918936"/>
                <a:gd name="connsiteY248" fmla="*/ 463574 h 2827648"/>
                <a:gd name="connsiteX249" fmla="*/ 1530654 w 2918936"/>
                <a:gd name="connsiteY249" fmla="*/ 485277 h 2827648"/>
                <a:gd name="connsiteX250" fmla="*/ 1513483 w 2918936"/>
                <a:gd name="connsiteY250" fmla="*/ 504503 h 2827648"/>
                <a:gd name="connsiteX251" fmla="*/ 1500450 w 2918936"/>
                <a:gd name="connsiteY251" fmla="*/ 506333 h 2827648"/>
                <a:gd name="connsiteX252" fmla="*/ 1498761 w 2918936"/>
                <a:gd name="connsiteY252" fmla="*/ 604714 h 2827648"/>
                <a:gd name="connsiteX253" fmla="*/ 1520633 w 2918936"/>
                <a:gd name="connsiteY253" fmla="*/ 602321 h 2827648"/>
                <a:gd name="connsiteX254" fmla="*/ 1530739 w 2918936"/>
                <a:gd name="connsiteY254" fmla="*/ 610738 h 2827648"/>
                <a:gd name="connsiteX255" fmla="*/ 1530288 w 2918936"/>
                <a:gd name="connsiteY255" fmla="*/ 637282 h 2827648"/>
                <a:gd name="connsiteX256" fmla="*/ 1525841 w 2918936"/>
                <a:gd name="connsiteY256" fmla="*/ 715762 h 2827648"/>
                <a:gd name="connsiteX257" fmla="*/ 1525559 w 2918936"/>
                <a:gd name="connsiteY257" fmla="*/ 2359498 h 2827648"/>
                <a:gd name="connsiteX258" fmla="*/ 1529050 w 2918936"/>
                <a:gd name="connsiteY258" fmla="*/ 2378667 h 2827648"/>
                <a:gd name="connsiteX259" fmla="*/ 1529725 w 2918936"/>
                <a:gd name="connsiteY259" fmla="*/ 2412953 h 2827648"/>
                <a:gd name="connsiteX260" fmla="*/ 1517537 w 2918936"/>
                <a:gd name="connsiteY260" fmla="*/ 2419399 h 2827648"/>
                <a:gd name="connsiteX261" fmla="*/ 1543181 w 2918936"/>
                <a:gd name="connsiteY261" fmla="*/ 2449124 h 2827648"/>
                <a:gd name="connsiteX262" fmla="*/ 1589204 w 2918936"/>
                <a:gd name="connsiteY262" fmla="*/ 2470687 h 2827648"/>
                <a:gd name="connsiteX263" fmla="*/ 1741378 w 2918936"/>
                <a:gd name="connsiteY263" fmla="*/ 2485155 h 2827648"/>
                <a:gd name="connsiteX264" fmla="*/ 1870639 w 2918936"/>
                <a:gd name="connsiteY264" fmla="*/ 2513163 h 2827648"/>
                <a:gd name="connsiteX265" fmla="*/ 1919280 w 2918936"/>
                <a:gd name="connsiteY265" fmla="*/ 2536471 h 2827648"/>
                <a:gd name="connsiteX266" fmla="*/ 1935269 w 2918936"/>
                <a:gd name="connsiteY266" fmla="*/ 2568758 h 2827648"/>
                <a:gd name="connsiteX267" fmla="*/ 1952637 w 2918936"/>
                <a:gd name="connsiteY267" fmla="*/ 2596654 h 2827648"/>
                <a:gd name="connsiteX268" fmla="*/ 1990525 w 2918936"/>
                <a:gd name="connsiteY268" fmla="*/ 2625281 h 2827648"/>
                <a:gd name="connsiteX269" fmla="*/ 2001081 w 2918936"/>
                <a:gd name="connsiteY269" fmla="*/ 2656583 h 2827648"/>
                <a:gd name="connsiteX270" fmla="*/ 2001278 w 2918936"/>
                <a:gd name="connsiteY270" fmla="*/ 2700186 h 2827648"/>
                <a:gd name="connsiteX271" fmla="*/ 1974762 w 2918936"/>
                <a:gd name="connsiteY271" fmla="*/ 2747673 h 2827648"/>
                <a:gd name="connsiteX272" fmla="*/ 1902053 w 2918936"/>
                <a:gd name="connsiteY272" fmla="*/ 2778356 h 2827648"/>
                <a:gd name="connsiteX273" fmla="*/ 1692286 w 2918936"/>
                <a:gd name="connsiteY273" fmla="*/ 2815625 h 2827648"/>
                <a:gd name="connsiteX274" fmla="*/ 1495215 w 2918936"/>
                <a:gd name="connsiteY274" fmla="*/ 2826659 h 2827648"/>
                <a:gd name="connsiteX275" fmla="*/ 1341296 w 2918936"/>
                <a:gd name="connsiteY275" fmla="*/ 2825759 h 2827648"/>
                <a:gd name="connsiteX276" fmla="*/ 1058820 w 2918936"/>
                <a:gd name="connsiteY276" fmla="*/ 2794063 h 2827648"/>
                <a:gd name="connsiteX277" fmla="*/ 945295 w 2918936"/>
                <a:gd name="connsiteY277" fmla="*/ 2758848 h 2827648"/>
                <a:gd name="connsiteX278" fmla="*/ 908532 w 2918936"/>
                <a:gd name="connsiteY278" fmla="*/ 2734415 h 2827648"/>
                <a:gd name="connsiteX279" fmla="*/ 898258 w 2918936"/>
                <a:gd name="connsiteY279" fmla="*/ 2709897 h 2827648"/>
                <a:gd name="connsiteX280" fmla="*/ 898089 w 2918936"/>
                <a:gd name="connsiteY280" fmla="*/ 2657371 h 2827648"/>
                <a:gd name="connsiteX281" fmla="*/ 922804 w 2918936"/>
                <a:gd name="connsiteY281" fmla="*/ 2610334 h 2827648"/>
                <a:gd name="connsiteX282" fmla="*/ 967195 w 2918936"/>
                <a:gd name="connsiteY282" fmla="*/ 2586154 h 2827648"/>
                <a:gd name="connsiteX283" fmla="*/ 976906 w 2918936"/>
                <a:gd name="connsiteY283" fmla="*/ 2570362 h 2827648"/>
                <a:gd name="connsiteX284" fmla="*/ 1000805 w 2918936"/>
                <a:gd name="connsiteY284" fmla="*/ 2529434 h 2827648"/>
                <a:gd name="connsiteX285" fmla="*/ 1098369 w 2918936"/>
                <a:gd name="connsiteY285" fmla="*/ 2497034 h 2827648"/>
                <a:gd name="connsiteX286" fmla="*/ 1276243 w 2918936"/>
                <a:gd name="connsiteY286" fmla="*/ 2473333 h 2827648"/>
                <a:gd name="connsiteX287" fmla="*/ 1329473 w 2918936"/>
                <a:gd name="connsiteY287" fmla="*/ 2469673 h 2827648"/>
                <a:gd name="connsiteX288" fmla="*/ 1339804 w 2918936"/>
                <a:gd name="connsiteY288" fmla="*/ 2465760 h 2827648"/>
                <a:gd name="connsiteX289" fmla="*/ 1382506 w 2918936"/>
                <a:gd name="connsiteY289" fmla="*/ 2419258 h 2827648"/>
                <a:gd name="connsiteX290" fmla="*/ 1371584 w 2918936"/>
                <a:gd name="connsiteY290" fmla="*/ 2412812 h 2827648"/>
                <a:gd name="connsiteX291" fmla="*/ 1370740 w 2918936"/>
                <a:gd name="connsiteY291" fmla="*/ 2399751 h 2827648"/>
                <a:gd name="connsiteX292" fmla="*/ 1375581 w 2918936"/>
                <a:gd name="connsiteY292" fmla="*/ 2372897 h 2827648"/>
                <a:gd name="connsiteX293" fmla="*/ 1375947 w 2918936"/>
                <a:gd name="connsiteY293" fmla="*/ 2365944 h 2827648"/>
                <a:gd name="connsiteX294" fmla="*/ 1375806 w 2918936"/>
                <a:gd name="connsiteY294" fmla="*/ 652820 h 2827648"/>
                <a:gd name="connsiteX295" fmla="*/ 1372260 w 2918936"/>
                <a:gd name="connsiteY295" fmla="*/ 641786 h 2827648"/>
                <a:gd name="connsiteX296" fmla="*/ 1370768 w 2918936"/>
                <a:gd name="connsiteY296" fmla="*/ 635058 h 2827648"/>
                <a:gd name="connsiteX297" fmla="*/ 1370627 w 2918936"/>
                <a:gd name="connsiteY297" fmla="*/ 611920 h 2827648"/>
                <a:gd name="connsiteX298" fmla="*/ 1381605 w 2918936"/>
                <a:gd name="connsiteY298" fmla="*/ 602490 h 2827648"/>
                <a:gd name="connsiteX299" fmla="*/ 1404575 w 2918936"/>
                <a:gd name="connsiteY299" fmla="*/ 605023 h 2827648"/>
                <a:gd name="connsiteX300" fmla="*/ 1402801 w 2918936"/>
                <a:gd name="connsiteY300" fmla="*/ 506417 h 2827648"/>
                <a:gd name="connsiteX301" fmla="*/ 1384561 w 2918936"/>
                <a:gd name="connsiteY301" fmla="*/ 504109 h 2827648"/>
                <a:gd name="connsiteX302" fmla="*/ 1370711 w 2918936"/>
                <a:gd name="connsiteY302" fmla="*/ 488852 h 2827648"/>
                <a:gd name="connsiteX303" fmla="*/ 1371865 w 2918936"/>
                <a:gd name="connsiteY303" fmla="*/ 466136 h 2827648"/>
                <a:gd name="connsiteX304" fmla="*/ 1376003 w 2918936"/>
                <a:gd name="connsiteY304" fmla="*/ 440605 h 2827648"/>
                <a:gd name="connsiteX305" fmla="*/ 1369445 w 2918936"/>
                <a:gd name="connsiteY305" fmla="*/ 430556 h 2827648"/>
                <a:gd name="connsiteX306" fmla="*/ 1151121 w 2918936"/>
                <a:gd name="connsiteY306" fmla="*/ 383378 h 2827648"/>
                <a:gd name="connsiteX307" fmla="*/ 1031628 w 2918936"/>
                <a:gd name="connsiteY307" fmla="*/ 405756 h 2827648"/>
                <a:gd name="connsiteX308" fmla="*/ 896456 w 2918936"/>
                <a:gd name="connsiteY308" fmla="*/ 440211 h 2827648"/>
                <a:gd name="connsiteX309" fmla="*/ 808040 w 2918936"/>
                <a:gd name="connsiteY309" fmla="*/ 440971 h 2827648"/>
                <a:gd name="connsiteX310" fmla="*/ 684466 w 2918936"/>
                <a:gd name="connsiteY310" fmla="*/ 412315 h 2827648"/>
                <a:gd name="connsiteX311" fmla="*/ 664423 w 2918936"/>
                <a:gd name="connsiteY311" fmla="*/ 426305 h 2827648"/>
                <a:gd name="connsiteX312" fmla="*/ 670560 w 2918936"/>
                <a:gd name="connsiteY312" fmla="*/ 474581 h 2827648"/>
                <a:gd name="connsiteX313" fmla="*/ 679117 w 2918936"/>
                <a:gd name="connsiteY313" fmla="*/ 521730 h 2827648"/>
                <a:gd name="connsiteX314" fmla="*/ 640835 w 2918936"/>
                <a:gd name="connsiteY314" fmla="*/ 577099 h 2827648"/>
                <a:gd name="connsiteX315" fmla="*/ 644606 w 2918936"/>
                <a:gd name="connsiteY315" fmla="*/ 611132 h 2827648"/>
                <a:gd name="connsiteX316" fmla="*/ 661411 w 2918936"/>
                <a:gd name="connsiteY316" fmla="*/ 627064 h 2827648"/>
                <a:gd name="connsiteX317" fmla="*/ 692544 w 2918936"/>
                <a:gd name="connsiteY317" fmla="*/ 822813 h 2827648"/>
                <a:gd name="connsiteX318" fmla="*/ 698596 w 2918936"/>
                <a:gd name="connsiteY318" fmla="*/ 841363 h 2827648"/>
                <a:gd name="connsiteX319" fmla="*/ 717878 w 2918936"/>
                <a:gd name="connsiteY319" fmla="*/ 838576 h 2827648"/>
                <a:gd name="connsiteX320" fmla="*/ 728097 w 2918936"/>
                <a:gd name="connsiteY320" fmla="*/ 840912 h 2827648"/>
                <a:gd name="connsiteX321" fmla="*/ 751826 w 2918936"/>
                <a:gd name="connsiteY321" fmla="*/ 831877 h 2827648"/>
                <a:gd name="connsiteX322" fmla="*/ 758779 w 2918936"/>
                <a:gd name="connsiteY322" fmla="*/ 869906 h 2827648"/>
                <a:gd name="connsiteX323" fmla="*/ 735641 w 2918936"/>
                <a:gd name="connsiteY323" fmla="*/ 882995 h 2827648"/>
                <a:gd name="connsiteX324" fmla="*/ 748645 w 2918936"/>
                <a:gd name="connsiteY324" fmla="*/ 916549 h 2827648"/>
                <a:gd name="connsiteX325" fmla="*/ 845675 w 2918936"/>
                <a:gd name="connsiteY325" fmla="*/ 1156491 h 2827648"/>
                <a:gd name="connsiteX326" fmla="*/ 947068 w 2918936"/>
                <a:gd name="connsiteY326" fmla="*/ 1407103 h 2827648"/>
                <a:gd name="connsiteX327" fmla="*/ 1074977 w 2918936"/>
                <a:gd name="connsiteY327" fmla="*/ 1721781 h 2827648"/>
                <a:gd name="connsiteX328" fmla="*/ 1218059 w 2918936"/>
                <a:gd name="connsiteY328" fmla="*/ 2075502 h 2827648"/>
                <a:gd name="connsiteX329" fmla="*/ 1252767 w 2918936"/>
                <a:gd name="connsiteY329" fmla="*/ 2161216 h 2827648"/>
                <a:gd name="connsiteX330" fmla="*/ 1251444 w 2918936"/>
                <a:gd name="connsiteY330" fmla="*/ 2187394 h 2827648"/>
                <a:gd name="connsiteX331" fmla="*/ 1169023 w 2918936"/>
                <a:gd name="connsiteY331" fmla="*/ 2291630 h 2827648"/>
                <a:gd name="connsiteX332" fmla="*/ 1025576 w 2918936"/>
                <a:gd name="connsiteY332" fmla="*/ 2389589 h 2827648"/>
                <a:gd name="connsiteX333" fmla="*/ 821467 w 2918936"/>
                <a:gd name="connsiteY333" fmla="*/ 2458808 h 2827648"/>
                <a:gd name="connsiteX334" fmla="*/ 576401 w 2918936"/>
                <a:gd name="connsiteY334" fmla="*/ 2476907 h 2827648"/>
                <a:gd name="connsiteX335" fmla="*/ 315572 w 2918936"/>
                <a:gd name="connsiteY335" fmla="*/ 2422355 h 2827648"/>
                <a:gd name="connsiteX336" fmla="*/ 99500 w 2918936"/>
                <a:gd name="connsiteY336" fmla="*/ 2287380 h 2827648"/>
                <a:gd name="connsiteX337" fmla="*/ 1766 w 2918936"/>
                <a:gd name="connsiteY337" fmla="*/ 2179372 h 2827648"/>
                <a:gd name="connsiteX338" fmla="*/ 866 w 2918936"/>
                <a:gd name="connsiteY338" fmla="*/ 2167324 h 2827648"/>
                <a:gd name="connsiteX339" fmla="*/ 58318 w 2918936"/>
                <a:gd name="connsiteY339" fmla="*/ 2018866 h 2827648"/>
                <a:gd name="connsiteX340" fmla="*/ 154419 w 2918936"/>
                <a:gd name="connsiteY340" fmla="*/ 1771858 h 2827648"/>
                <a:gd name="connsiteX341" fmla="*/ 290688 w 2918936"/>
                <a:gd name="connsiteY341" fmla="*/ 1422190 h 2827648"/>
                <a:gd name="connsiteX342" fmla="*/ 411786 w 2918936"/>
                <a:gd name="connsiteY342" fmla="*/ 1112438 h 2827648"/>
                <a:gd name="connsiteX343" fmla="*/ 497725 w 2918936"/>
                <a:gd name="connsiteY343" fmla="*/ 892031 h 2827648"/>
                <a:gd name="connsiteX344" fmla="*/ 500286 w 2918936"/>
                <a:gd name="connsiteY344" fmla="*/ 884206 h 2827648"/>
                <a:gd name="connsiteX345" fmla="*/ 472165 w 2918936"/>
                <a:gd name="connsiteY345" fmla="*/ 856873 h 2827648"/>
                <a:gd name="connsiteX346" fmla="*/ 472222 w 2918936"/>
                <a:gd name="connsiteY346" fmla="*/ 847527 h 2827648"/>
                <a:gd name="connsiteX347" fmla="*/ 492404 w 2918936"/>
                <a:gd name="connsiteY347" fmla="*/ 828527 h 2827648"/>
                <a:gd name="connsiteX348" fmla="*/ 508393 w 2918936"/>
                <a:gd name="connsiteY348" fmla="*/ 840265 h 2827648"/>
                <a:gd name="connsiteX349" fmla="*/ 516641 w 2918936"/>
                <a:gd name="connsiteY349" fmla="*/ 840068 h 2827648"/>
                <a:gd name="connsiteX350" fmla="*/ 534431 w 2918936"/>
                <a:gd name="connsiteY350" fmla="*/ 839195 h 2827648"/>
                <a:gd name="connsiteX351" fmla="*/ 544114 w 2918936"/>
                <a:gd name="connsiteY351" fmla="*/ 829315 h 2827648"/>
                <a:gd name="connsiteX352" fmla="*/ 551264 w 2918936"/>
                <a:gd name="connsiteY352" fmla="*/ 783657 h 2827648"/>
                <a:gd name="connsiteX353" fmla="*/ 576711 w 2918936"/>
                <a:gd name="connsiteY353" fmla="*/ 621265 h 2827648"/>
                <a:gd name="connsiteX354" fmla="*/ 593460 w 2918936"/>
                <a:gd name="connsiteY354" fmla="*/ 610569 h 2827648"/>
                <a:gd name="connsiteX355" fmla="*/ 595909 w 2918936"/>
                <a:gd name="connsiteY355" fmla="*/ 581125 h 2827648"/>
                <a:gd name="connsiteX356" fmla="*/ 591743 w 2918936"/>
                <a:gd name="connsiteY356" fmla="*/ 574510 h 2827648"/>
                <a:gd name="connsiteX357" fmla="*/ 571841 w 2918936"/>
                <a:gd name="connsiteY357" fmla="*/ 559675 h 2827648"/>
                <a:gd name="connsiteX358" fmla="*/ 556697 w 2918936"/>
                <a:gd name="connsiteY358" fmla="*/ 522153 h 2827648"/>
                <a:gd name="connsiteX359" fmla="*/ 573502 w 2918936"/>
                <a:gd name="connsiteY359" fmla="*/ 502139 h 2827648"/>
                <a:gd name="connsiteX360" fmla="*/ 594051 w 2918936"/>
                <a:gd name="connsiteY360" fmla="*/ 515284 h 2827648"/>
                <a:gd name="connsiteX361" fmla="*/ 624930 w 2918936"/>
                <a:gd name="connsiteY361" fmla="*/ 535889 h 2827648"/>
                <a:gd name="connsiteX362" fmla="*/ 631996 w 2918936"/>
                <a:gd name="connsiteY362" fmla="*/ 536255 h 2827648"/>
                <a:gd name="connsiteX363" fmla="*/ 640243 w 2918936"/>
                <a:gd name="connsiteY363" fmla="*/ 531104 h 2827648"/>
                <a:gd name="connsiteX364" fmla="*/ 627942 w 2918936"/>
                <a:gd name="connsiteY364" fmla="*/ 460956 h 2827648"/>
                <a:gd name="connsiteX365" fmla="*/ 611419 w 2918936"/>
                <a:gd name="connsiteY365" fmla="*/ 442350 h 2827648"/>
                <a:gd name="connsiteX366" fmla="*/ 587239 w 2918936"/>
                <a:gd name="connsiteY366" fmla="*/ 441703 h 2827648"/>
                <a:gd name="connsiteX367" fmla="*/ 576880 w 2918936"/>
                <a:gd name="connsiteY367" fmla="*/ 451470 h 2827648"/>
                <a:gd name="connsiteX368" fmla="*/ 526690 w 2918936"/>
                <a:gd name="connsiteY368" fmla="*/ 450344 h 2827648"/>
                <a:gd name="connsiteX369" fmla="*/ 525536 w 2918936"/>
                <a:gd name="connsiteY369" fmla="*/ 350359 h 2827648"/>
                <a:gd name="connsiteX370" fmla="*/ 578822 w 2918936"/>
                <a:gd name="connsiteY370" fmla="*/ 349908 h 2827648"/>
                <a:gd name="connsiteX371" fmla="*/ 583185 w 2918936"/>
                <a:gd name="connsiteY371" fmla="*/ 354046 h 2827648"/>
                <a:gd name="connsiteX372" fmla="*/ 601201 w 2918936"/>
                <a:gd name="connsiteY372" fmla="*/ 338508 h 2827648"/>
                <a:gd name="connsiteX373" fmla="*/ 655134 w 2918936"/>
                <a:gd name="connsiteY373" fmla="*/ 331978 h 2827648"/>
                <a:gd name="connsiteX374" fmla="*/ 695500 w 2918936"/>
                <a:gd name="connsiteY374" fmla="*/ 352583 h 2827648"/>
                <a:gd name="connsiteX375" fmla="*/ 763649 w 2918936"/>
                <a:gd name="connsiteY375" fmla="*/ 380506 h 2827648"/>
                <a:gd name="connsiteX376" fmla="*/ 852572 w 2918936"/>
                <a:gd name="connsiteY376" fmla="*/ 368994 h 2827648"/>
                <a:gd name="connsiteX377" fmla="*/ 965956 w 2918936"/>
                <a:gd name="connsiteY377" fmla="*/ 315313 h 2827648"/>
                <a:gd name="connsiteX378" fmla="*/ 1097440 w 2918936"/>
                <a:gd name="connsiteY378" fmla="*/ 264054 h 2827648"/>
                <a:gd name="connsiteX379" fmla="*/ 1238608 w 2918936"/>
                <a:gd name="connsiteY379" fmla="*/ 267629 h 2827648"/>
                <a:gd name="connsiteX380" fmla="*/ 1368206 w 2918936"/>
                <a:gd name="connsiteY380" fmla="*/ 308220 h 2827648"/>
                <a:gd name="connsiteX381" fmla="*/ 1374399 w 2918936"/>
                <a:gd name="connsiteY381" fmla="*/ 310106 h 2827648"/>
                <a:gd name="connsiteX382" fmla="*/ 1380001 w 2918936"/>
                <a:gd name="connsiteY382" fmla="*/ 250430 h 2827648"/>
                <a:gd name="connsiteX383" fmla="*/ 1412428 w 2918936"/>
                <a:gd name="connsiteY383" fmla="*/ 199480 h 2827648"/>
                <a:gd name="connsiteX384" fmla="*/ 1390641 w 2918936"/>
                <a:gd name="connsiteY384" fmla="*/ 197509 h 2827648"/>
                <a:gd name="connsiteX385" fmla="*/ 1379803 w 2918936"/>
                <a:gd name="connsiteY385" fmla="*/ 186194 h 2827648"/>
                <a:gd name="connsiteX386" fmla="*/ 1379888 w 2918936"/>
                <a:gd name="connsiteY386" fmla="*/ 169276 h 2827648"/>
                <a:gd name="connsiteX387" fmla="*/ 1389909 w 2918936"/>
                <a:gd name="connsiteY387" fmla="*/ 160803 h 2827648"/>
                <a:gd name="connsiteX388" fmla="*/ 1412316 w 2918936"/>
                <a:gd name="connsiteY388" fmla="*/ 162576 h 2827648"/>
                <a:gd name="connsiteX389" fmla="*/ 1413019 w 2918936"/>
                <a:gd name="connsiteY389" fmla="*/ 160184 h 2827648"/>
                <a:gd name="connsiteX390" fmla="*/ 1407333 w 2918936"/>
                <a:gd name="connsiteY390" fmla="*/ 155286 h 2827648"/>
                <a:gd name="connsiteX391" fmla="*/ 1407727 w 2918936"/>
                <a:gd name="connsiteY391" fmla="*/ 15582 h 2827648"/>
                <a:gd name="connsiteX392" fmla="*/ 1458368 w 2918936"/>
                <a:gd name="connsiteY392" fmla="*/ 551 h 282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918936" h="2827648">
                  <a:moveTo>
                    <a:pt x="440667" y="2021258"/>
                  </a:moveTo>
                  <a:cubicBezTo>
                    <a:pt x="461948" y="2021455"/>
                    <a:pt x="478556" y="2035276"/>
                    <a:pt x="478640" y="2052306"/>
                  </a:cubicBezTo>
                  <a:cubicBezTo>
                    <a:pt x="478696" y="2070491"/>
                    <a:pt x="462454" y="2085241"/>
                    <a:pt x="441033" y="2085494"/>
                  </a:cubicBezTo>
                  <a:cubicBezTo>
                    <a:pt x="440892" y="2082623"/>
                    <a:pt x="440695" y="2080315"/>
                    <a:pt x="440695" y="2077978"/>
                  </a:cubicBezTo>
                  <a:cubicBezTo>
                    <a:pt x="440667" y="2059062"/>
                    <a:pt x="440667" y="2040174"/>
                    <a:pt x="440667" y="2021258"/>
                  </a:cubicBezTo>
                  <a:close/>
                  <a:moveTo>
                    <a:pt x="778089" y="1988971"/>
                  </a:moveTo>
                  <a:cubicBezTo>
                    <a:pt x="778089" y="2007128"/>
                    <a:pt x="778089" y="2025340"/>
                    <a:pt x="778089" y="2043553"/>
                  </a:cubicBezTo>
                  <a:cubicBezTo>
                    <a:pt x="758160" y="2042342"/>
                    <a:pt x="745690" y="2030632"/>
                    <a:pt x="747041" y="2014672"/>
                  </a:cubicBezTo>
                  <a:cubicBezTo>
                    <a:pt x="748420" y="1998176"/>
                    <a:pt x="760890" y="1987705"/>
                    <a:pt x="778089" y="1988971"/>
                  </a:cubicBezTo>
                  <a:close/>
                  <a:moveTo>
                    <a:pt x="778765" y="1920907"/>
                  </a:moveTo>
                  <a:cubicBezTo>
                    <a:pt x="778765" y="1929549"/>
                    <a:pt x="778765" y="1937769"/>
                    <a:pt x="778765" y="1947058"/>
                  </a:cubicBezTo>
                  <a:cubicBezTo>
                    <a:pt x="773839" y="1947790"/>
                    <a:pt x="770039" y="1948296"/>
                    <a:pt x="766267" y="1948944"/>
                  </a:cubicBezTo>
                  <a:cubicBezTo>
                    <a:pt x="746140" y="1952350"/>
                    <a:pt x="728378" y="1960063"/>
                    <a:pt x="714388" y="1975657"/>
                  </a:cubicBezTo>
                  <a:cubicBezTo>
                    <a:pt x="690630" y="2002117"/>
                    <a:pt x="687759" y="2058894"/>
                    <a:pt x="734515" y="2079246"/>
                  </a:cubicBezTo>
                  <a:cubicBezTo>
                    <a:pt x="745324" y="2083947"/>
                    <a:pt x="757006" y="2086649"/>
                    <a:pt x="768040" y="2090899"/>
                  </a:cubicBezTo>
                  <a:cubicBezTo>
                    <a:pt x="772797" y="2092729"/>
                    <a:pt x="776935" y="2096135"/>
                    <a:pt x="781355" y="2098809"/>
                  </a:cubicBezTo>
                  <a:cubicBezTo>
                    <a:pt x="781017" y="2099344"/>
                    <a:pt x="780651" y="2099879"/>
                    <a:pt x="780313" y="2100414"/>
                  </a:cubicBezTo>
                  <a:cubicBezTo>
                    <a:pt x="814148" y="2103172"/>
                    <a:pt x="847983" y="2105903"/>
                    <a:pt x="883057" y="2108718"/>
                  </a:cubicBezTo>
                  <a:cubicBezTo>
                    <a:pt x="877258" y="2087465"/>
                    <a:pt x="864197" y="2074348"/>
                    <a:pt x="846998" y="2066016"/>
                  </a:cubicBezTo>
                  <a:cubicBezTo>
                    <a:pt x="833768" y="2059598"/>
                    <a:pt x="819159" y="2056051"/>
                    <a:pt x="805309" y="2050900"/>
                  </a:cubicBezTo>
                  <a:cubicBezTo>
                    <a:pt x="802776" y="2049942"/>
                    <a:pt x="798976" y="2047437"/>
                    <a:pt x="798920" y="2045551"/>
                  </a:cubicBezTo>
                  <a:cubicBezTo>
                    <a:pt x="798441" y="2026663"/>
                    <a:pt x="798638" y="2007747"/>
                    <a:pt x="798638" y="1988015"/>
                  </a:cubicBezTo>
                  <a:cubicBezTo>
                    <a:pt x="819328" y="1990238"/>
                    <a:pt x="825070" y="2004707"/>
                    <a:pt x="828701" y="2020555"/>
                  </a:cubicBezTo>
                  <a:cubicBezTo>
                    <a:pt x="844943" y="2020555"/>
                    <a:pt x="860510" y="2020555"/>
                    <a:pt x="876836" y="2020555"/>
                  </a:cubicBezTo>
                  <a:cubicBezTo>
                    <a:pt x="875541" y="2001836"/>
                    <a:pt x="869743" y="1985819"/>
                    <a:pt x="857132" y="1972617"/>
                  </a:cubicBezTo>
                  <a:cubicBezTo>
                    <a:pt x="843395" y="1958205"/>
                    <a:pt x="825774" y="1951646"/>
                    <a:pt x="806604" y="1948831"/>
                  </a:cubicBezTo>
                  <a:cubicBezTo>
                    <a:pt x="800327" y="1947902"/>
                    <a:pt x="797906" y="1945538"/>
                    <a:pt x="798525" y="1939120"/>
                  </a:cubicBezTo>
                  <a:cubicBezTo>
                    <a:pt x="799088" y="1933096"/>
                    <a:pt x="798638" y="1926987"/>
                    <a:pt x="798638" y="1920907"/>
                  </a:cubicBezTo>
                  <a:cubicBezTo>
                    <a:pt x="791207" y="1920907"/>
                    <a:pt x="785380" y="1920907"/>
                    <a:pt x="778765" y="1920907"/>
                  </a:cubicBezTo>
                  <a:close/>
                  <a:moveTo>
                    <a:pt x="420090" y="1908465"/>
                  </a:moveTo>
                  <a:cubicBezTo>
                    <a:pt x="420090" y="1927156"/>
                    <a:pt x="420090" y="1945340"/>
                    <a:pt x="420090" y="1963581"/>
                  </a:cubicBezTo>
                  <a:cubicBezTo>
                    <a:pt x="399738" y="1961554"/>
                    <a:pt x="388253" y="1950914"/>
                    <a:pt x="389041" y="1935207"/>
                  </a:cubicBezTo>
                  <a:cubicBezTo>
                    <a:pt x="389857" y="1918965"/>
                    <a:pt x="401567" y="1908578"/>
                    <a:pt x="420090" y="1908465"/>
                  </a:cubicBezTo>
                  <a:close/>
                  <a:moveTo>
                    <a:pt x="420596" y="1840964"/>
                  </a:moveTo>
                  <a:cubicBezTo>
                    <a:pt x="420596" y="1849859"/>
                    <a:pt x="420596" y="1858079"/>
                    <a:pt x="420596" y="1865735"/>
                  </a:cubicBezTo>
                  <a:cubicBezTo>
                    <a:pt x="407648" y="1869226"/>
                    <a:pt x="395825" y="1871280"/>
                    <a:pt x="384903" y="1875559"/>
                  </a:cubicBezTo>
                  <a:cubicBezTo>
                    <a:pt x="355206" y="1887185"/>
                    <a:pt x="339386" y="1912519"/>
                    <a:pt x="340062" y="1945369"/>
                  </a:cubicBezTo>
                  <a:cubicBezTo>
                    <a:pt x="340625" y="1973011"/>
                    <a:pt x="356107" y="1992378"/>
                    <a:pt x="386874" y="2003384"/>
                  </a:cubicBezTo>
                  <a:cubicBezTo>
                    <a:pt x="395769" y="2006565"/>
                    <a:pt x="404917" y="2009155"/>
                    <a:pt x="414094" y="2011547"/>
                  </a:cubicBezTo>
                  <a:cubicBezTo>
                    <a:pt x="418879" y="2012814"/>
                    <a:pt x="420765" y="2014953"/>
                    <a:pt x="420681" y="2020133"/>
                  </a:cubicBezTo>
                  <a:cubicBezTo>
                    <a:pt x="420399" y="2040006"/>
                    <a:pt x="420596" y="2059879"/>
                    <a:pt x="420540" y="2079752"/>
                  </a:cubicBezTo>
                  <a:cubicBezTo>
                    <a:pt x="420540" y="2081666"/>
                    <a:pt x="420090" y="2083609"/>
                    <a:pt x="419836" y="2085523"/>
                  </a:cubicBezTo>
                  <a:cubicBezTo>
                    <a:pt x="400639" y="2083046"/>
                    <a:pt x="386283" y="2068521"/>
                    <a:pt x="383552" y="2050027"/>
                  </a:cubicBezTo>
                  <a:cubicBezTo>
                    <a:pt x="383074" y="2046874"/>
                    <a:pt x="380540" y="2041526"/>
                    <a:pt x="378739" y="2041442"/>
                  </a:cubicBezTo>
                  <a:cubicBezTo>
                    <a:pt x="364354" y="2040738"/>
                    <a:pt x="349914" y="2041047"/>
                    <a:pt x="334657" y="2041047"/>
                  </a:cubicBezTo>
                  <a:cubicBezTo>
                    <a:pt x="336600" y="2065002"/>
                    <a:pt x="342623" y="2085973"/>
                    <a:pt x="359513" y="2102272"/>
                  </a:cubicBezTo>
                  <a:cubicBezTo>
                    <a:pt x="362384" y="2105058"/>
                    <a:pt x="367986" y="2106382"/>
                    <a:pt x="372236" y="2106212"/>
                  </a:cubicBezTo>
                  <a:cubicBezTo>
                    <a:pt x="388506" y="2105593"/>
                    <a:pt x="404720" y="2103876"/>
                    <a:pt x="420990" y="2103004"/>
                  </a:cubicBezTo>
                  <a:cubicBezTo>
                    <a:pt x="447028" y="2101596"/>
                    <a:pt x="473094" y="2100724"/>
                    <a:pt x="499132" y="2099119"/>
                  </a:cubicBezTo>
                  <a:cubicBezTo>
                    <a:pt x="503495" y="2098866"/>
                    <a:pt x="509012" y="2097317"/>
                    <a:pt x="511771" y="2094334"/>
                  </a:cubicBezTo>
                  <a:cubicBezTo>
                    <a:pt x="534656" y="2069422"/>
                    <a:pt x="532573" y="2023060"/>
                    <a:pt x="508281" y="1999387"/>
                  </a:cubicBezTo>
                  <a:cubicBezTo>
                    <a:pt x="494122" y="1985678"/>
                    <a:pt x="476585" y="1979035"/>
                    <a:pt x="458119" y="1973827"/>
                  </a:cubicBezTo>
                  <a:cubicBezTo>
                    <a:pt x="440695" y="1968930"/>
                    <a:pt x="440751" y="1968704"/>
                    <a:pt x="440751" y="1950717"/>
                  </a:cubicBezTo>
                  <a:cubicBezTo>
                    <a:pt x="440751" y="1936643"/>
                    <a:pt x="440751" y="1922568"/>
                    <a:pt x="440751" y="1907621"/>
                  </a:cubicBezTo>
                  <a:cubicBezTo>
                    <a:pt x="461187" y="1910492"/>
                    <a:pt x="467380" y="1924201"/>
                    <a:pt x="470645" y="1940246"/>
                  </a:cubicBezTo>
                  <a:cubicBezTo>
                    <a:pt x="486859" y="1940246"/>
                    <a:pt x="502679" y="1940246"/>
                    <a:pt x="519090" y="1940246"/>
                  </a:cubicBezTo>
                  <a:cubicBezTo>
                    <a:pt x="514276" y="1892477"/>
                    <a:pt x="484101" y="1872913"/>
                    <a:pt x="440469" y="1867058"/>
                  </a:cubicBezTo>
                  <a:cubicBezTo>
                    <a:pt x="440469" y="1857994"/>
                    <a:pt x="440469" y="1849549"/>
                    <a:pt x="440469" y="1840964"/>
                  </a:cubicBezTo>
                  <a:cubicBezTo>
                    <a:pt x="433376" y="1840964"/>
                    <a:pt x="427352" y="1840964"/>
                    <a:pt x="420596" y="1840964"/>
                  </a:cubicBezTo>
                  <a:close/>
                  <a:moveTo>
                    <a:pt x="753571" y="1777122"/>
                  </a:moveTo>
                  <a:cubicBezTo>
                    <a:pt x="753571" y="1792097"/>
                    <a:pt x="753571" y="1806509"/>
                    <a:pt x="753571" y="1821513"/>
                  </a:cubicBezTo>
                  <a:cubicBezTo>
                    <a:pt x="777583" y="1821513"/>
                    <a:pt x="801143" y="1821513"/>
                    <a:pt x="825295" y="1821513"/>
                  </a:cubicBezTo>
                  <a:cubicBezTo>
                    <a:pt x="825295" y="1805975"/>
                    <a:pt x="825295" y="1791591"/>
                    <a:pt x="825295" y="1777122"/>
                  </a:cubicBezTo>
                  <a:cubicBezTo>
                    <a:pt x="801143" y="1777122"/>
                    <a:pt x="777526" y="1777122"/>
                    <a:pt x="753571" y="1777122"/>
                  </a:cubicBezTo>
                  <a:close/>
                  <a:moveTo>
                    <a:pt x="395910" y="1696953"/>
                  </a:moveTo>
                  <a:cubicBezTo>
                    <a:pt x="395910" y="1712041"/>
                    <a:pt x="395910" y="1726594"/>
                    <a:pt x="395910" y="1741401"/>
                  </a:cubicBezTo>
                  <a:cubicBezTo>
                    <a:pt x="419977" y="1741401"/>
                    <a:pt x="443284" y="1741401"/>
                    <a:pt x="467183" y="1741401"/>
                  </a:cubicBezTo>
                  <a:cubicBezTo>
                    <a:pt x="467183" y="1726538"/>
                    <a:pt x="467183" y="1712154"/>
                    <a:pt x="467183" y="1696953"/>
                  </a:cubicBezTo>
                  <a:cubicBezTo>
                    <a:pt x="443172" y="1696953"/>
                    <a:pt x="419611" y="1696953"/>
                    <a:pt x="395910" y="1696953"/>
                  </a:cubicBezTo>
                  <a:close/>
                  <a:moveTo>
                    <a:pt x="607365" y="814424"/>
                  </a:moveTo>
                  <a:cubicBezTo>
                    <a:pt x="586394" y="814199"/>
                    <a:pt x="571785" y="823629"/>
                    <a:pt x="563340" y="842855"/>
                  </a:cubicBezTo>
                  <a:cubicBezTo>
                    <a:pt x="555261" y="861292"/>
                    <a:pt x="540511" y="872496"/>
                    <a:pt x="522552" y="880349"/>
                  </a:cubicBezTo>
                  <a:cubicBezTo>
                    <a:pt x="519428" y="881729"/>
                    <a:pt x="516022" y="884684"/>
                    <a:pt x="514811" y="887724"/>
                  </a:cubicBezTo>
                  <a:cubicBezTo>
                    <a:pt x="484185" y="965190"/>
                    <a:pt x="453925" y="1042797"/>
                    <a:pt x="423439" y="1120320"/>
                  </a:cubicBezTo>
                  <a:cubicBezTo>
                    <a:pt x="384143" y="1220165"/>
                    <a:pt x="344650" y="1319953"/>
                    <a:pt x="305326" y="1419798"/>
                  </a:cubicBezTo>
                  <a:cubicBezTo>
                    <a:pt x="290773" y="1456757"/>
                    <a:pt x="276501" y="1493830"/>
                    <a:pt x="261976" y="1530789"/>
                  </a:cubicBezTo>
                  <a:cubicBezTo>
                    <a:pt x="226311" y="1621570"/>
                    <a:pt x="190534" y="1712295"/>
                    <a:pt x="154897" y="1803103"/>
                  </a:cubicBezTo>
                  <a:cubicBezTo>
                    <a:pt x="112336" y="1911562"/>
                    <a:pt x="69887" y="2020076"/>
                    <a:pt x="27410" y="2128563"/>
                  </a:cubicBezTo>
                  <a:cubicBezTo>
                    <a:pt x="23272" y="2139147"/>
                    <a:pt x="19331" y="2149787"/>
                    <a:pt x="14659" y="2162032"/>
                  </a:cubicBezTo>
                  <a:cubicBezTo>
                    <a:pt x="23413" y="2159189"/>
                    <a:pt x="29972" y="2156402"/>
                    <a:pt x="36812" y="2154939"/>
                  </a:cubicBezTo>
                  <a:cubicBezTo>
                    <a:pt x="73575" y="2147001"/>
                    <a:pt x="110394" y="2139260"/>
                    <a:pt x="147241" y="2131744"/>
                  </a:cubicBezTo>
                  <a:cubicBezTo>
                    <a:pt x="164215" y="2128281"/>
                    <a:pt x="164215" y="2128591"/>
                    <a:pt x="164158" y="2111223"/>
                  </a:cubicBezTo>
                  <a:cubicBezTo>
                    <a:pt x="164018" y="2067507"/>
                    <a:pt x="177923" y="2027057"/>
                    <a:pt x="194869" y="1987733"/>
                  </a:cubicBezTo>
                  <a:cubicBezTo>
                    <a:pt x="231435" y="1902864"/>
                    <a:pt x="279288" y="1824581"/>
                    <a:pt x="335502" y="1751365"/>
                  </a:cubicBezTo>
                  <a:cubicBezTo>
                    <a:pt x="350421" y="1731943"/>
                    <a:pt x="355178" y="1711169"/>
                    <a:pt x="346086" y="1687974"/>
                  </a:cubicBezTo>
                  <a:cubicBezTo>
                    <a:pt x="342286" y="1678319"/>
                    <a:pt x="338091" y="1668804"/>
                    <a:pt x="334094" y="1659234"/>
                  </a:cubicBezTo>
                  <a:cubicBezTo>
                    <a:pt x="325706" y="1639023"/>
                    <a:pt x="317317" y="1618812"/>
                    <a:pt x="308591" y="1597812"/>
                  </a:cubicBezTo>
                  <a:cubicBezTo>
                    <a:pt x="328296" y="1591394"/>
                    <a:pt x="347324" y="1585202"/>
                    <a:pt x="366578" y="1578924"/>
                  </a:cubicBezTo>
                  <a:cubicBezTo>
                    <a:pt x="364242" y="1567693"/>
                    <a:pt x="362074" y="1557447"/>
                    <a:pt x="359851" y="1546778"/>
                  </a:cubicBezTo>
                  <a:cubicBezTo>
                    <a:pt x="407845" y="1546778"/>
                    <a:pt x="454572" y="1546778"/>
                    <a:pt x="502229" y="1546778"/>
                  </a:cubicBezTo>
                  <a:cubicBezTo>
                    <a:pt x="501215" y="1551563"/>
                    <a:pt x="500990" y="1555814"/>
                    <a:pt x="499442" y="1559502"/>
                  </a:cubicBezTo>
                  <a:cubicBezTo>
                    <a:pt x="495529" y="1568903"/>
                    <a:pt x="498851" y="1573548"/>
                    <a:pt x="507971" y="1577207"/>
                  </a:cubicBezTo>
                  <a:cubicBezTo>
                    <a:pt x="523228" y="1583344"/>
                    <a:pt x="538006" y="1590775"/>
                    <a:pt x="553319" y="1597812"/>
                  </a:cubicBezTo>
                  <a:cubicBezTo>
                    <a:pt x="552109" y="1600881"/>
                    <a:pt x="551292" y="1603048"/>
                    <a:pt x="550392" y="1605216"/>
                  </a:cubicBezTo>
                  <a:cubicBezTo>
                    <a:pt x="539160" y="1632014"/>
                    <a:pt x="527788" y="1658755"/>
                    <a:pt x="516725" y="1685637"/>
                  </a:cubicBezTo>
                  <a:cubicBezTo>
                    <a:pt x="507689" y="1707594"/>
                    <a:pt x="510167" y="1727495"/>
                    <a:pt x="524269" y="1747594"/>
                  </a:cubicBezTo>
                  <a:cubicBezTo>
                    <a:pt x="553009" y="1788579"/>
                    <a:pt x="580342" y="1830577"/>
                    <a:pt x="607788" y="1872463"/>
                  </a:cubicBezTo>
                  <a:cubicBezTo>
                    <a:pt x="616964" y="1886481"/>
                    <a:pt x="624705" y="1901484"/>
                    <a:pt x="633713" y="1917079"/>
                  </a:cubicBezTo>
                  <a:cubicBezTo>
                    <a:pt x="634614" y="1915559"/>
                    <a:pt x="635036" y="1914743"/>
                    <a:pt x="635542" y="1914011"/>
                  </a:cubicBezTo>
                  <a:cubicBezTo>
                    <a:pt x="655275" y="1885862"/>
                    <a:pt x="674698" y="1857487"/>
                    <a:pt x="694881" y="1829676"/>
                  </a:cubicBezTo>
                  <a:cubicBezTo>
                    <a:pt x="709406" y="1809690"/>
                    <a:pt x="712671" y="1788719"/>
                    <a:pt x="703297" y="1765919"/>
                  </a:cubicBezTo>
                  <a:cubicBezTo>
                    <a:pt x="694937" y="1745623"/>
                    <a:pt x="686295" y="1725440"/>
                    <a:pt x="677822" y="1705201"/>
                  </a:cubicBezTo>
                  <a:cubicBezTo>
                    <a:pt x="674079" y="1696278"/>
                    <a:pt x="670475" y="1687326"/>
                    <a:pt x="666619" y="1677925"/>
                  </a:cubicBezTo>
                  <a:cubicBezTo>
                    <a:pt x="686577" y="1671394"/>
                    <a:pt x="705605" y="1665173"/>
                    <a:pt x="724578" y="1658980"/>
                  </a:cubicBezTo>
                  <a:cubicBezTo>
                    <a:pt x="722157" y="1647608"/>
                    <a:pt x="720046" y="1637559"/>
                    <a:pt x="717822" y="1627116"/>
                  </a:cubicBezTo>
                  <a:cubicBezTo>
                    <a:pt x="765676" y="1627116"/>
                    <a:pt x="812572" y="1627116"/>
                    <a:pt x="860172" y="1627116"/>
                  </a:cubicBezTo>
                  <a:cubicBezTo>
                    <a:pt x="858849" y="1633252"/>
                    <a:pt x="858258" y="1638657"/>
                    <a:pt x="856456" y="1643583"/>
                  </a:cubicBezTo>
                  <a:cubicBezTo>
                    <a:pt x="854064" y="1650142"/>
                    <a:pt x="856456" y="1652956"/>
                    <a:pt x="862396" y="1655546"/>
                  </a:cubicBezTo>
                  <a:cubicBezTo>
                    <a:pt x="878666" y="1662612"/>
                    <a:pt x="894683" y="1670268"/>
                    <a:pt x="911262" y="1677925"/>
                  </a:cubicBezTo>
                  <a:cubicBezTo>
                    <a:pt x="909939" y="1681218"/>
                    <a:pt x="908898" y="1683920"/>
                    <a:pt x="907772" y="1686623"/>
                  </a:cubicBezTo>
                  <a:cubicBezTo>
                    <a:pt x="896569" y="1713449"/>
                    <a:pt x="885225" y="1740190"/>
                    <a:pt x="874246" y="1767101"/>
                  </a:cubicBezTo>
                  <a:cubicBezTo>
                    <a:pt x="866365" y="1786439"/>
                    <a:pt x="866252" y="1805890"/>
                    <a:pt x="879088" y="1823005"/>
                  </a:cubicBezTo>
                  <a:cubicBezTo>
                    <a:pt x="916498" y="1872885"/>
                    <a:pt x="951009" y="1924623"/>
                    <a:pt x="981297" y="1979148"/>
                  </a:cubicBezTo>
                  <a:cubicBezTo>
                    <a:pt x="1006547" y="2024608"/>
                    <a:pt x="1029770" y="2070998"/>
                    <a:pt x="1044098" y="2121244"/>
                  </a:cubicBezTo>
                  <a:cubicBezTo>
                    <a:pt x="1046012" y="2127944"/>
                    <a:pt x="1049587" y="2130477"/>
                    <a:pt x="1056202" y="2131716"/>
                  </a:cubicBezTo>
                  <a:cubicBezTo>
                    <a:pt x="1107715" y="2141427"/>
                    <a:pt x="1159171" y="2151448"/>
                    <a:pt x="1210628" y="2161497"/>
                  </a:cubicBezTo>
                  <a:cubicBezTo>
                    <a:pt x="1219185" y="2163158"/>
                    <a:pt x="1227686" y="2165354"/>
                    <a:pt x="1237595" y="2167606"/>
                  </a:cubicBezTo>
                  <a:cubicBezTo>
                    <a:pt x="1236609" y="2163918"/>
                    <a:pt x="1236243" y="2161694"/>
                    <a:pt x="1235427" y="2159639"/>
                  </a:cubicBezTo>
                  <a:cubicBezTo>
                    <a:pt x="1205617" y="2085664"/>
                    <a:pt x="1175807" y="2011716"/>
                    <a:pt x="1145941" y="1937769"/>
                  </a:cubicBezTo>
                  <a:cubicBezTo>
                    <a:pt x="1107630" y="1842934"/>
                    <a:pt x="1069263" y="1748128"/>
                    <a:pt x="1030896" y="1653322"/>
                  </a:cubicBezTo>
                  <a:cubicBezTo>
                    <a:pt x="997624" y="1571183"/>
                    <a:pt x="964267" y="1489073"/>
                    <a:pt x="931023" y="1406906"/>
                  </a:cubicBezTo>
                  <a:cubicBezTo>
                    <a:pt x="898792" y="1327216"/>
                    <a:pt x="866646" y="1247469"/>
                    <a:pt x="834500" y="1167751"/>
                  </a:cubicBezTo>
                  <a:cubicBezTo>
                    <a:pt x="796893" y="1074550"/>
                    <a:pt x="759370" y="981320"/>
                    <a:pt x="721594" y="888175"/>
                  </a:cubicBezTo>
                  <a:cubicBezTo>
                    <a:pt x="720299" y="884994"/>
                    <a:pt x="717315" y="881644"/>
                    <a:pt x="714247" y="880180"/>
                  </a:cubicBezTo>
                  <a:cubicBezTo>
                    <a:pt x="696401" y="871595"/>
                    <a:pt x="681538" y="860363"/>
                    <a:pt x="673544" y="841306"/>
                  </a:cubicBezTo>
                  <a:cubicBezTo>
                    <a:pt x="665803" y="822841"/>
                    <a:pt x="651053" y="814509"/>
                    <a:pt x="631405" y="814452"/>
                  </a:cubicBezTo>
                  <a:cubicBezTo>
                    <a:pt x="623382" y="814424"/>
                    <a:pt x="615388" y="814509"/>
                    <a:pt x="607365" y="814424"/>
                  </a:cubicBezTo>
                  <a:close/>
                  <a:moveTo>
                    <a:pt x="2270580" y="814368"/>
                  </a:moveTo>
                  <a:cubicBezTo>
                    <a:pt x="2249609" y="814143"/>
                    <a:pt x="2235000" y="823573"/>
                    <a:pt x="2226555" y="842798"/>
                  </a:cubicBezTo>
                  <a:cubicBezTo>
                    <a:pt x="2218477" y="861236"/>
                    <a:pt x="2203726" y="872439"/>
                    <a:pt x="2185767" y="880293"/>
                  </a:cubicBezTo>
                  <a:cubicBezTo>
                    <a:pt x="2182643" y="881672"/>
                    <a:pt x="2179237" y="884628"/>
                    <a:pt x="2178026" y="887668"/>
                  </a:cubicBezTo>
                  <a:cubicBezTo>
                    <a:pt x="2147400" y="965134"/>
                    <a:pt x="2117140" y="1042741"/>
                    <a:pt x="2086654" y="1120264"/>
                  </a:cubicBezTo>
                  <a:cubicBezTo>
                    <a:pt x="2047358" y="1220108"/>
                    <a:pt x="2007865" y="1319897"/>
                    <a:pt x="1968541" y="1419741"/>
                  </a:cubicBezTo>
                  <a:cubicBezTo>
                    <a:pt x="1953988" y="1456701"/>
                    <a:pt x="1939716" y="1493774"/>
                    <a:pt x="1925192" y="1530733"/>
                  </a:cubicBezTo>
                  <a:cubicBezTo>
                    <a:pt x="1889527" y="1621514"/>
                    <a:pt x="1853749" y="1712238"/>
                    <a:pt x="1818112" y="1803047"/>
                  </a:cubicBezTo>
                  <a:cubicBezTo>
                    <a:pt x="1775551" y="1911505"/>
                    <a:pt x="1733102" y="2020020"/>
                    <a:pt x="1690625" y="2128507"/>
                  </a:cubicBezTo>
                  <a:cubicBezTo>
                    <a:pt x="1686487" y="2139091"/>
                    <a:pt x="1682547" y="2149731"/>
                    <a:pt x="1677874" y="2161976"/>
                  </a:cubicBezTo>
                  <a:cubicBezTo>
                    <a:pt x="1686628" y="2159133"/>
                    <a:pt x="1693187" y="2156346"/>
                    <a:pt x="1700027" y="2154882"/>
                  </a:cubicBezTo>
                  <a:cubicBezTo>
                    <a:pt x="1733102" y="2147760"/>
                    <a:pt x="1765980" y="2139569"/>
                    <a:pt x="1799365" y="2133996"/>
                  </a:cubicBezTo>
                  <a:cubicBezTo>
                    <a:pt x="2160771" y="2073672"/>
                    <a:pt x="2435224" y="2071561"/>
                    <a:pt x="2719417" y="2131716"/>
                  </a:cubicBezTo>
                  <a:cubicBezTo>
                    <a:pt x="2770705" y="2142581"/>
                    <a:pt x="2822386" y="2151448"/>
                    <a:pt x="2873843" y="2161497"/>
                  </a:cubicBezTo>
                  <a:cubicBezTo>
                    <a:pt x="2882428" y="2163186"/>
                    <a:pt x="2890901" y="2165354"/>
                    <a:pt x="2900866" y="2167578"/>
                  </a:cubicBezTo>
                  <a:cubicBezTo>
                    <a:pt x="2899881" y="2163890"/>
                    <a:pt x="2899515" y="2161666"/>
                    <a:pt x="2898698" y="2159611"/>
                  </a:cubicBezTo>
                  <a:cubicBezTo>
                    <a:pt x="2868889" y="2085635"/>
                    <a:pt x="2839079" y="2011688"/>
                    <a:pt x="2809213" y="1937740"/>
                  </a:cubicBezTo>
                  <a:cubicBezTo>
                    <a:pt x="2770902" y="1842906"/>
                    <a:pt x="2732535" y="1748100"/>
                    <a:pt x="2694167" y="1653294"/>
                  </a:cubicBezTo>
                  <a:cubicBezTo>
                    <a:pt x="2660895" y="1571155"/>
                    <a:pt x="2627539" y="1489044"/>
                    <a:pt x="2594294" y="1406877"/>
                  </a:cubicBezTo>
                  <a:cubicBezTo>
                    <a:pt x="2562064" y="1327187"/>
                    <a:pt x="2529918" y="1247441"/>
                    <a:pt x="2497771" y="1167723"/>
                  </a:cubicBezTo>
                  <a:cubicBezTo>
                    <a:pt x="2460164" y="1074521"/>
                    <a:pt x="2422642" y="981292"/>
                    <a:pt x="2384866" y="888147"/>
                  </a:cubicBezTo>
                  <a:cubicBezTo>
                    <a:pt x="2383571" y="884966"/>
                    <a:pt x="2380587" y="881616"/>
                    <a:pt x="2377519" y="880152"/>
                  </a:cubicBezTo>
                  <a:cubicBezTo>
                    <a:pt x="2359672" y="871567"/>
                    <a:pt x="2344809" y="860335"/>
                    <a:pt x="2336815" y="841278"/>
                  </a:cubicBezTo>
                  <a:cubicBezTo>
                    <a:pt x="2329074" y="822813"/>
                    <a:pt x="2314324" y="814509"/>
                    <a:pt x="2294620" y="814396"/>
                  </a:cubicBezTo>
                  <a:cubicBezTo>
                    <a:pt x="2286597" y="814368"/>
                    <a:pt x="2278603" y="814452"/>
                    <a:pt x="2270580" y="814368"/>
                  </a:cubicBezTo>
                  <a:close/>
                  <a:moveTo>
                    <a:pt x="1458368" y="551"/>
                  </a:moveTo>
                  <a:cubicBezTo>
                    <a:pt x="1475912" y="2838"/>
                    <a:pt x="1492850" y="12218"/>
                    <a:pt x="1505376" y="28080"/>
                  </a:cubicBezTo>
                  <a:cubicBezTo>
                    <a:pt x="1536903" y="67996"/>
                    <a:pt x="1529388" y="128938"/>
                    <a:pt x="1491330" y="157116"/>
                  </a:cubicBezTo>
                  <a:cubicBezTo>
                    <a:pt x="1490176" y="157960"/>
                    <a:pt x="1489331" y="159199"/>
                    <a:pt x="1488684" y="162436"/>
                  </a:cubicBezTo>
                  <a:cubicBezTo>
                    <a:pt x="1496059" y="161873"/>
                    <a:pt x="1503491" y="161816"/>
                    <a:pt x="1510753" y="160662"/>
                  </a:cubicBezTo>
                  <a:cubicBezTo>
                    <a:pt x="1518184" y="159480"/>
                    <a:pt x="1521281" y="161676"/>
                    <a:pt x="1520774" y="169417"/>
                  </a:cubicBezTo>
                  <a:cubicBezTo>
                    <a:pt x="1520239" y="177693"/>
                    <a:pt x="1523392" y="188389"/>
                    <a:pt x="1519310" y="193597"/>
                  </a:cubicBezTo>
                  <a:cubicBezTo>
                    <a:pt x="1515510" y="198438"/>
                    <a:pt x="1504250" y="197425"/>
                    <a:pt x="1496284" y="198917"/>
                  </a:cubicBezTo>
                  <a:cubicBezTo>
                    <a:pt x="1493497" y="199452"/>
                    <a:pt x="1490626" y="199761"/>
                    <a:pt x="1488740" y="200015"/>
                  </a:cubicBezTo>
                  <a:cubicBezTo>
                    <a:pt x="1500000" y="216792"/>
                    <a:pt x="1514806" y="232077"/>
                    <a:pt x="1521196" y="250289"/>
                  </a:cubicBezTo>
                  <a:cubicBezTo>
                    <a:pt x="1527530" y="268304"/>
                    <a:pt x="1525362" y="289304"/>
                    <a:pt x="1527023" y="310078"/>
                  </a:cubicBezTo>
                  <a:cubicBezTo>
                    <a:pt x="1529360" y="309318"/>
                    <a:pt x="1532146" y="308726"/>
                    <a:pt x="1534651" y="307600"/>
                  </a:cubicBezTo>
                  <a:cubicBezTo>
                    <a:pt x="1589204" y="283111"/>
                    <a:pt x="1646544" y="268558"/>
                    <a:pt x="1705544" y="260366"/>
                  </a:cubicBezTo>
                  <a:cubicBezTo>
                    <a:pt x="1761983" y="252541"/>
                    <a:pt x="1816255" y="261830"/>
                    <a:pt x="1867908" y="285025"/>
                  </a:cubicBezTo>
                  <a:cubicBezTo>
                    <a:pt x="1916071" y="306643"/>
                    <a:pt x="1963502" y="329866"/>
                    <a:pt x="2011328" y="352189"/>
                  </a:cubicBezTo>
                  <a:cubicBezTo>
                    <a:pt x="2025824" y="358972"/>
                    <a:pt x="2040631" y="365109"/>
                    <a:pt x="2055268" y="371583"/>
                  </a:cubicBezTo>
                  <a:cubicBezTo>
                    <a:pt x="2092706" y="388107"/>
                    <a:pt x="2130088" y="388107"/>
                    <a:pt x="2167161" y="370795"/>
                  </a:cubicBezTo>
                  <a:cubicBezTo>
                    <a:pt x="2185148" y="362407"/>
                    <a:pt x="2202769" y="353258"/>
                    <a:pt x="2220531" y="344391"/>
                  </a:cubicBezTo>
                  <a:cubicBezTo>
                    <a:pt x="2227175" y="341098"/>
                    <a:pt x="2233649" y="337438"/>
                    <a:pt x="2240376" y="334314"/>
                  </a:cubicBezTo>
                  <a:cubicBezTo>
                    <a:pt x="2268441" y="321253"/>
                    <a:pt x="2286738" y="324377"/>
                    <a:pt x="2309032" y="345855"/>
                  </a:cubicBezTo>
                  <a:cubicBezTo>
                    <a:pt x="2311565" y="348304"/>
                    <a:pt x="2314127" y="350697"/>
                    <a:pt x="2317223" y="353624"/>
                  </a:cubicBezTo>
                  <a:cubicBezTo>
                    <a:pt x="2319616" y="351626"/>
                    <a:pt x="2321586" y="349993"/>
                    <a:pt x="2323529" y="348332"/>
                  </a:cubicBezTo>
                  <a:cubicBezTo>
                    <a:pt x="2342360" y="332259"/>
                    <a:pt x="2365443" y="334933"/>
                    <a:pt x="2380052" y="354891"/>
                  </a:cubicBezTo>
                  <a:cubicBezTo>
                    <a:pt x="2399334" y="381238"/>
                    <a:pt x="2397673" y="424025"/>
                    <a:pt x="2376393" y="448571"/>
                  </a:cubicBezTo>
                  <a:cubicBezTo>
                    <a:pt x="2362346" y="464757"/>
                    <a:pt x="2340109" y="465911"/>
                    <a:pt x="2324317" y="451273"/>
                  </a:cubicBezTo>
                  <a:cubicBezTo>
                    <a:pt x="2321277" y="448458"/>
                    <a:pt x="2318124" y="445756"/>
                    <a:pt x="2315000" y="443026"/>
                  </a:cubicBezTo>
                  <a:cubicBezTo>
                    <a:pt x="2304331" y="433708"/>
                    <a:pt x="2297801" y="433342"/>
                    <a:pt x="2288314" y="443504"/>
                  </a:cubicBezTo>
                  <a:cubicBezTo>
                    <a:pt x="2280067" y="452343"/>
                    <a:pt x="2272438" y="461942"/>
                    <a:pt x="2265739" y="472019"/>
                  </a:cubicBezTo>
                  <a:cubicBezTo>
                    <a:pt x="2262445" y="476973"/>
                    <a:pt x="2260700" y="483616"/>
                    <a:pt x="2260278" y="489640"/>
                  </a:cubicBezTo>
                  <a:cubicBezTo>
                    <a:pt x="2259433" y="501744"/>
                    <a:pt x="2259743" y="513933"/>
                    <a:pt x="2260053" y="526093"/>
                  </a:cubicBezTo>
                  <a:cubicBezTo>
                    <a:pt x="2260222" y="532793"/>
                    <a:pt x="2262811" y="537381"/>
                    <a:pt x="2271115" y="536058"/>
                  </a:cubicBezTo>
                  <a:cubicBezTo>
                    <a:pt x="2276041" y="535270"/>
                    <a:pt x="2281277" y="535214"/>
                    <a:pt x="2286203" y="536002"/>
                  </a:cubicBezTo>
                  <a:cubicBezTo>
                    <a:pt x="2295886" y="537550"/>
                    <a:pt x="2301235" y="533581"/>
                    <a:pt x="2303881" y="524573"/>
                  </a:cubicBezTo>
                  <a:cubicBezTo>
                    <a:pt x="2305147" y="520323"/>
                    <a:pt x="2306893" y="516213"/>
                    <a:pt x="2308666" y="512131"/>
                  </a:cubicBezTo>
                  <a:cubicBezTo>
                    <a:pt x="2311622" y="505348"/>
                    <a:pt x="2320207" y="500365"/>
                    <a:pt x="2327667" y="502307"/>
                  </a:cubicBezTo>
                  <a:cubicBezTo>
                    <a:pt x="2335154" y="504278"/>
                    <a:pt x="2342332" y="507853"/>
                    <a:pt x="2343655" y="516889"/>
                  </a:cubicBezTo>
                  <a:cubicBezTo>
                    <a:pt x="2347765" y="544756"/>
                    <a:pt x="2341854" y="550217"/>
                    <a:pt x="2317054" y="569837"/>
                  </a:cubicBezTo>
                  <a:cubicBezTo>
                    <a:pt x="2313001" y="573046"/>
                    <a:pt x="2305204" y="575579"/>
                    <a:pt x="2305007" y="578817"/>
                  </a:cubicBezTo>
                  <a:cubicBezTo>
                    <a:pt x="2304359" y="588697"/>
                    <a:pt x="2306386" y="598774"/>
                    <a:pt x="2307906" y="608711"/>
                  </a:cubicBezTo>
                  <a:cubicBezTo>
                    <a:pt x="2308075" y="609809"/>
                    <a:pt x="2311678" y="610991"/>
                    <a:pt x="2313733" y="611047"/>
                  </a:cubicBezTo>
                  <a:cubicBezTo>
                    <a:pt x="2320038" y="611216"/>
                    <a:pt x="2322628" y="614650"/>
                    <a:pt x="2323529" y="620393"/>
                  </a:cubicBezTo>
                  <a:cubicBezTo>
                    <a:pt x="2324852" y="628922"/>
                    <a:pt x="2326203" y="637451"/>
                    <a:pt x="2327554" y="645980"/>
                  </a:cubicBezTo>
                  <a:lnTo>
                    <a:pt x="2327610" y="645980"/>
                  </a:lnTo>
                  <a:cubicBezTo>
                    <a:pt x="2336787" y="704981"/>
                    <a:pt x="2346245" y="763925"/>
                    <a:pt x="2355816" y="822869"/>
                  </a:cubicBezTo>
                  <a:cubicBezTo>
                    <a:pt x="2356745" y="828583"/>
                    <a:pt x="2359419" y="834016"/>
                    <a:pt x="2361868" y="841419"/>
                  </a:cubicBezTo>
                  <a:cubicBezTo>
                    <a:pt x="2369271" y="831482"/>
                    <a:pt x="2374676" y="830554"/>
                    <a:pt x="2381150" y="838632"/>
                  </a:cubicBezTo>
                  <a:cubicBezTo>
                    <a:pt x="2382895" y="840800"/>
                    <a:pt x="2387962" y="840293"/>
                    <a:pt x="2391368" y="840969"/>
                  </a:cubicBezTo>
                  <a:cubicBezTo>
                    <a:pt x="2395731" y="826303"/>
                    <a:pt x="2403444" y="823741"/>
                    <a:pt x="2415098" y="831933"/>
                  </a:cubicBezTo>
                  <a:cubicBezTo>
                    <a:pt x="2431678" y="843587"/>
                    <a:pt x="2433451" y="853298"/>
                    <a:pt x="2422050" y="869962"/>
                  </a:cubicBezTo>
                  <a:cubicBezTo>
                    <a:pt x="2416815" y="877619"/>
                    <a:pt x="2411973" y="885754"/>
                    <a:pt x="2398912" y="883052"/>
                  </a:cubicBezTo>
                  <a:cubicBezTo>
                    <a:pt x="2403669" y="895353"/>
                    <a:pt x="2407638" y="906049"/>
                    <a:pt x="2411917" y="916605"/>
                  </a:cubicBezTo>
                  <a:cubicBezTo>
                    <a:pt x="2444232" y="996605"/>
                    <a:pt x="2476603" y="1076576"/>
                    <a:pt x="2508947" y="1156548"/>
                  </a:cubicBezTo>
                  <a:cubicBezTo>
                    <a:pt x="2542754" y="1240066"/>
                    <a:pt x="2576448" y="1323641"/>
                    <a:pt x="2610339" y="1407159"/>
                  </a:cubicBezTo>
                  <a:cubicBezTo>
                    <a:pt x="2652901" y="1512070"/>
                    <a:pt x="2695716" y="1616897"/>
                    <a:pt x="2738249" y="1721837"/>
                  </a:cubicBezTo>
                  <a:cubicBezTo>
                    <a:pt x="2786046" y="1839697"/>
                    <a:pt x="2833674" y="1957642"/>
                    <a:pt x="2881330" y="2075558"/>
                  </a:cubicBezTo>
                  <a:cubicBezTo>
                    <a:pt x="2892872" y="2104129"/>
                    <a:pt x="2903878" y="2132954"/>
                    <a:pt x="2916038" y="2161272"/>
                  </a:cubicBezTo>
                  <a:cubicBezTo>
                    <a:pt x="2920148" y="2170871"/>
                    <a:pt x="2920035" y="2178049"/>
                    <a:pt x="2914743" y="2187451"/>
                  </a:cubicBezTo>
                  <a:cubicBezTo>
                    <a:pt x="2892674" y="2226578"/>
                    <a:pt x="2864891" y="2261089"/>
                    <a:pt x="2832323" y="2291687"/>
                  </a:cubicBezTo>
                  <a:cubicBezTo>
                    <a:pt x="2789677" y="2331771"/>
                    <a:pt x="2741317" y="2363636"/>
                    <a:pt x="2688875" y="2389645"/>
                  </a:cubicBezTo>
                  <a:cubicBezTo>
                    <a:pt x="2623879" y="2421876"/>
                    <a:pt x="2555562" y="2444226"/>
                    <a:pt x="2484767" y="2458864"/>
                  </a:cubicBezTo>
                  <a:cubicBezTo>
                    <a:pt x="2403951" y="2475584"/>
                    <a:pt x="2322065" y="2481214"/>
                    <a:pt x="2239701" y="2476964"/>
                  </a:cubicBezTo>
                  <a:cubicBezTo>
                    <a:pt x="2150018" y="2472347"/>
                    <a:pt x="2062587" y="2455880"/>
                    <a:pt x="1978872" y="2422411"/>
                  </a:cubicBezTo>
                  <a:cubicBezTo>
                    <a:pt x="1898760" y="2390377"/>
                    <a:pt x="1826726" y="2345536"/>
                    <a:pt x="1762800" y="2287436"/>
                  </a:cubicBezTo>
                  <a:cubicBezTo>
                    <a:pt x="1726628" y="2254558"/>
                    <a:pt x="1695045" y="2217767"/>
                    <a:pt x="1665066" y="2179428"/>
                  </a:cubicBezTo>
                  <a:cubicBezTo>
                    <a:pt x="1662955" y="2176726"/>
                    <a:pt x="1662842" y="2170871"/>
                    <a:pt x="1664165" y="2167380"/>
                  </a:cubicBezTo>
                  <a:cubicBezTo>
                    <a:pt x="1683081" y="2117810"/>
                    <a:pt x="1702392" y="2068380"/>
                    <a:pt x="1721618" y="2018922"/>
                  </a:cubicBezTo>
                  <a:cubicBezTo>
                    <a:pt x="1753651" y="1936586"/>
                    <a:pt x="1785657" y="1854250"/>
                    <a:pt x="1817718" y="1771914"/>
                  </a:cubicBezTo>
                  <a:cubicBezTo>
                    <a:pt x="1863123" y="1655349"/>
                    <a:pt x="1908499" y="1538784"/>
                    <a:pt x="1953988" y="1422247"/>
                  </a:cubicBezTo>
                  <a:cubicBezTo>
                    <a:pt x="1994297" y="1318968"/>
                    <a:pt x="2034748" y="1215745"/>
                    <a:pt x="2075085" y="1112495"/>
                  </a:cubicBezTo>
                  <a:cubicBezTo>
                    <a:pt x="2103769" y="1039054"/>
                    <a:pt x="2132397" y="965556"/>
                    <a:pt x="2161024" y="892087"/>
                  </a:cubicBezTo>
                  <a:cubicBezTo>
                    <a:pt x="2161953" y="889695"/>
                    <a:pt x="2162629" y="887218"/>
                    <a:pt x="2163586" y="884262"/>
                  </a:cubicBezTo>
                  <a:cubicBezTo>
                    <a:pt x="2145824" y="883136"/>
                    <a:pt x="2141376" y="869146"/>
                    <a:pt x="2135465" y="856929"/>
                  </a:cubicBezTo>
                  <a:cubicBezTo>
                    <a:pt x="2134198" y="854340"/>
                    <a:pt x="2133917" y="849385"/>
                    <a:pt x="2135521" y="847584"/>
                  </a:cubicBezTo>
                  <a:cubicBezTo>
                    <a:pt x="2141658" y="840659"/>
                    <a:pt x="2147851" y="832918"/>
                    <a:pt x="2155704" y="828583"/>
                  </a:cubicBezTo>
                  <a:cubicBezTo>
                    <a:pt x="2164149" y="823939"/>
                    <a:pt x="2169751" y="828752"/>
                    <a:pt x="2171693" y="840321"/>
                  </a:cubicBezTo>
                  <a:cubicBezTo>
                    <a:pt x="2174367" y="840321"/>
                    <a:pt x="2177745" y="841306"/>
                    <a:pt x="2179941" y="840124"/>
                  </a:cubicBezTo>
                  <a:cubicBezTo>
                    <a:pt x="2185936" y="836887"/>
                    <a:pt x="2190496" y="835254"/>
                    <a:pt x="2197731" y="839252"/>
                  </a:cubicBezTo>
                  <a:cubicBezTo>
                    <a:pt x="2202966" y="842151"/>
                    <a:pt x="2206485" y="834860"/>
                    <a:pt x="2207414" y="829371"/>
                  </a:cubicBezTo>
                  <a:cubicBezTo>
                    <a:pt x="2209947" y="814171"/>
                    <a:pt x="2212171" y="798942"/>
                    <a:pt x="2214564" y="783714"/>
                  </a:cubicBezTo>
                  <a:cubicBezTo>
                    <a:pt x="2220897" y="743432"/>
                    <a:pt x="2227315" y="703151"/>
                    <a:pt x="2233564" y="662842"/>
                  </a:cubicBezTo>
                  <a:lnTo>
                    <a:pt x="2233452" y="662842"/>
                  </a:lnTo>
                  <a:cubicBezTo>
                    <a:pt x="2235704" y="648626"/>
                    <a:pt x="2237956" y="634383"/>
                    <a:pt x="2240151" y="620168"/>
                  </a:cubicBezTo>
                  <a:cubicBezTo>
                    <a:pt x="2241643" y="610597"/>
                    <a:pt x="2248568" y="610906"/>
                    <a:pt x="2256421" y="611047"/>
                  </a:cubicBezTo>
                  <a:cubicBezTo>
                    <a:pt x="2257491" y="600379"/>
                    <a:pt x="2258702" y="590189"/>
                    <a:pt x="2259349" y="579971"/>
                  </a:cubicBezTo>
                  <a:cubicBezTo>
                    <a:pt x="2259433" y="578422"/>
                    <a:pt x="2257210" y="575748"/>
                    <a:pt x="2255549" y="575242"/>
                  </a:cubicBezTo>
                  <a:cubicBezTo>
                    <a:pt x="2220616" y="564320"/>
                    <a:pt x="2219011" y="537522"/>
                    <a:pt x="2223093" y="511259"/>
                  </a:cubicBezTo>
                  <a:cubicBezTo>
                    <a:pt x="2226443" y="489640"/>
                    <a:pt x="2232298" y="468416"/>
                    <a:pt x="2236182" y="446854"/>
                  </a:cubicBezTo>
                  <a:cubicBezTo>
                    <a:pt x="2237562" y="439113"/>
                    <a:pt x="2236914" y="430893"/>
                    <a:pt x="2236436" y="422955"/>
                  </a:cubicBezTo>
                  <a:cubicBezTo>
                    <a:pt x="2235901" y="414285"/>
                    <a:pt x="2231650" y="410513"/>
                    <a:pt x="2223009" y="411330"/>
                  </a:cubicBezTo>
                  <a:cubicBezTo>
                    <a:pt x="2217829" y="411808"/>
                    <a:pt x="2212706" y="413807"/>
                    <a:pt x="2207724" y="415552"/>
                  </a:cubicBezTo>
                  <a:cubicBezTo>
                    <a:pt x="2162375" y="431456"/>
                    <a:pt x="2115451" y="439366"/>
                    <a:pt x="2067738" y="443560"/>
                  </a:cubicBezTo>
                  <a:cubicBezTo>
                    <a:pt x="2026528" y="447192"/>
                    <a:pt x="1986951" y="438325"/>
                    <a:pt x="1947626" y="427938"/>
                  </a:cubicBezTo>
                  <a:cubicBezTo>
                    <a:pt x="1904924" y="416678"/>
                    <a:pt x="1862616" y="403870"/>
                    <a:pt x="1819689" y="393680"/>
                  </a:cubicBezTo>
                  <a:cubicBezTo>
                    <a:pt x="1730118" y="372400"/>
                    <a:pt x="1643082" y="382280"/>
                    <a:pt x="1558775" y="418480"/>
                  </a:cubicBezTo>
                  <a:cubicBezTo>
                    <a:pt x="1549233" y="422589"/>
                    <a:pt x="1539803" y="426952"/>
                    <a:pt x="1530429" y="431372"/>
                  </a:cubicBezTo>
                  <a:cubicBezTo>
                    <a:pt x="1528684" y="432188"/>
                    <a:pt x="1526010" y="433933"/>
                    <a:pt x="1526066" y="435144"/>
                  </a:cubicBezTo>
                  <a:cubicBezTo>
                    <a:pt x="1526545" y="444574"/>
                    <a:pt x="1523420" y="453891"/>
                    <a:pt x="1528459" y="463574"/>
                  </a:cubicBezTo>
                  <a:cubicBezTo>
                    <a:pt x="1531583" y="469570"/>
                    <a:pt x="1530654" y="477959"/>
                    <a:pt x="1530654" y="485277"/>
                  </a:cubicBezTo>
                  <a:cubicBezTo>
                    <a:pt x="1530626" y="502448"/>
                    <a:pt x="1534117" y="503574"/>
                    <a:pt x="1513483" y="504503"/>
                  </a:cubicBezTo>
                  <a:cubicBezTo>
                    <a:pt x="1508867" y="504728"/>
                    <a:pt x="1504279" y="505770"/>
                    <a:pt x="1500450" y="506333"/>
                  </a:cubicBezTo>
                  <a:cubicBezTo>
                    <a:pt x="1504166" y="539408"/>
                    <a:pt x="1507854" y="571751"/>
                    <a:pt x="1498761" y="604714"/>
                  </a:cubicBezTo>
                  <a:cubicBezTo>
                    <a:pt x="1505602" y="604010"/>
                    <a:pt x="1513174" y="603475"/>
                    <a:pt x="1520633" y="602321"/>
                  </a:cubicBezTo>
                  <a:cubicBezTo>
                    <a:pt x="1527558" y="601223"/>
                    <a:pt x="1530767" y="603813"/>
                    <a:pt x="1530739" y="610738"/>
                  </a:cubicBezTo>
                  <a:cubicBezTo>
                    <a:pt x="1530739" y="619633"/>
                    <a:pt x="1533216" y="629485"/>
                    <a:pt x="1530288" y="637282"/>
                  </a:cubicBezTo>
                  <a:cubicBezTo>
                    <a:pt x="1520577" y="663207"/>
                    <a:pt x="1525869" y="689696"/>
                    <a:pt x="1525841" y="715762"/>
                  </a:cubicBezTo>
                  <a:cubicBezTo>
                    <a:pt x="1525390" y="1263683"/>
                    <a:pt x="1525503" y="1811576"/>
                    <a:pt x="1525559" y="2359498"/>
                  </a:cubicBezTo>
                  <a:cubicBezTo>
                    <a:pt x="1525559" y="2366085"/>
                    <a:pt x="1527220" y="2372193"/>
                    <a:pt x="1529050" y="2378667"/>
                  </a:cubicBezTo>
                  <a:cubicBezTo>
                    <a:pt x="1532090" y="2389364"/>
                    <a:pt x="1530767" y="2401552"/>
                    <a:pt x="1529725" y="2412953"/>
                  </a:cubicBezTo>
                  <a:cubicBezTo>
                    <a:pt x="1529500" y="2415261"/>
                    <a:pt x="1522407" y="2416950"/>
                    <a:pt x="1517537" y="2419399"/>
                  </a:cubicBezTo>
                  <a:cubicBezTo>
                    <a:pt x="1526038" y="2429110"/>
                    <a:pt x="1535749" y="2438315"/>
                    <a:pt x="1543181" y="2449124"/>
                  </a:cubicBezTo>
                  <a:cubicBezTo>
                    <a:pt x="1554637" y="2465817"/>
                    <a:pt x="1569782" y="2469476"/>
                    <a:pt x="1589204" y="2470687"/>
                  </a:cubicBezTo>
                  <a:cubicBezTo>
                    <a:pt x="1640013" y="2473867"/>
                    <a:pt x="1690738" y="2479497"/>
                    <a:pt x="1741378" y="2485155"/>
                  </a:cubicBezTo>
                  <a:cubicBezTo>
                    <a:pt x="1785375" y="2490081"/>
                    <a:pt x="1828781" y="2498639"/>
                    <a:pt x="1870639" y="2513163"/>
                  </a:cubicBezTo>
                  <a:cubicBezTo>
                    <a:pt x="1887528" y="2519018"/>
                    <a:pt x="1903376" y="2528082"/>
                    <a:pt x="1919280" y="2536471"/>
                  </a:cubicBezTo>
                  <a:cubicBezTo>
                    <a:pt x="1931975" y="2543142"/>
                    <a:pt x="1936873" y="2555303"/>
                    <a:pt x="1935269" y="2568758"/>
                  </a:cubicBezTo>
                  <a:cubicBezTo>
                    <a:pt x="1933495" y="2583621"/>
                    <a:pt x="1939041" y="2591193"/>
                    <a:pt x="1952637" y="2596654"/>
                  </a:cubicBezTo>
                  <a:cubicBezTo>
                    <a:pt x="1967499" y="2602621"/>
                    <a:pt x="1980561" y="2612220"/>
                    <a:pt x="1990525" y="2625281"/>
                  </a:cubicBezTo>
                  <a:cubicBezTo>
                    <a:pt x="1997591" y="2634514"/>
                    <a:pt x="2001166" y="2644901"/>
                    <a:pt x="2001081" y="2656583"/>
                  </a:cubicBezTo>
                  <a:cubicBezTo>
                    <a:pt x="2000997" y="2671108"/>
                    <a:pt x="2000152" y="2685745"/>
                    <a:pt x="2001278" y="2700186"/>
                  </a:cubicBezTo>
                  <a:cubicBezTo>
                    <a:pt x="2003024" y="2722339"/>
                    <a:pt x="1992524" y="2736723"/>
                    <a:pt x="1974762" y="2747673"/>
                  </a:cubicBezTo>
                  <a:cubicBezTo>
                    <a:pt x="1952074" y="2761635"/>
                    <a:pt x="1927443" y="2770924"/>
                    <a:pt x="1902053" y="2778356"/>
                  </a:cubicBezTo>
                  <a:cubicBezTo>
                    <a:pt x="1833510" y="2798426"/>
                    <a:pt x="1763278" y="2809967"/>
                    <a:pt x="1692286" y="2815625"/>
                  </a:cubicBezTo>
                  <a:cubicBezTo>
                    <a:pt x="1626727" y="2820833"/>
                    <a:pt x="1560971" y="2824576"/>
                    <a:pt x="1495215" y="2826659"/>
                  </a:cubicBezTo>
                  <a:cubicBezTo>
                    <a:pt x="1443955" y="2828292"/>
                    <a:pt x="1392555" y="2827842"/>
                    <a:pt x="1341296" y="2825759"/>
                  </a:cubicBezTo>
                  <a:cubicBezTo>
                    <a:pt x="1246433" y="2821902"/>
                    <a:pt x="1151965" y="2813429"/>
                    <a:pt x="1058820" y="2794063"/>
                  </a:cubicBezTo>
                  <a:cubicBezTo>
                    <a:pt x="1019918" y="2785956"/>
                    <a:pt x="981157" y="2776582"/>
                    <a:pt x="945295" y="2758848"/>
                  </a:cubicBezTo>
                  <a:cubicBezTo>
                    <a:pt x="932205" y="2752374"/>
                    <a:pt x="920298" y="2743254"/>
                    <a:pt x="908532" y="2734415"/>
                  </a:cubicBezTo>
                  <a:cubicBezTo>
                    <a:pt x="900791" y="2728588"/>
                    <a:pt x="898117" y="2719693"/>
                    <a:pt x="898258" y="2709897"/>
                  </a:cubicBezTo>
                  <a:cubicBezTo>
                    <a:pt x="898483" y="2692389"/>
                    <a:pt x="899271" y="2674795"/>
                    <a:pt x="898089" y="2657371"/>
                  </a:cubicBezTo>
                  <a:cubicBezTo>
                    <a:pt x="896653" y="2636118"/>
                    <a:pt x="906336" y="2621115"/>
                    <a:pt x="922804" y="2610334"/>
                  </a:cubicBezTo>
                  <a:cubicBezTo>
                    <a:pt x="936850" y="2601101"/>
                    <a:pt x="951882" y="2593135"/>
                    <a:pt x="967195" y="2586154"/>
                  </a:cubicBezTo>
                  <a:cubicBezTo>
                    <a:pt x="975020" y="2582579"/>
                    <a:pt x="979158" y="2578300"/>
                    <a:pt x="976906" y="2570362"/>
                  </a:cubicBezTo>
                  <a:cubicBezTo>
                    <a:pt x="970601" y="2548153"/>
                    <a:pt x="985069" y="2538244"/>
                    <a:pt x="1000805" y="2529434"/>
                  </a:cubicBezTo>
                  <a:cubicBezTo>
                    <a:pt x="1031206" y="2512403"/>
                    <a:pt x="1064703" y="2504268"/>
                    <a:pt x="1098369" y="2497034"/>
                  </a:cubicBezTo>
                  <a:cubicBezTo>
                    <a:pt x="1157004" y="2484423"/>
                    <a:pt x="1216483" y="2477724"/>
                    <a:pt x="1276243" y="2473333"/>
                  </a:cubicBezTo>
                  <a:cubicBezTo>
                    <a:pt x="1293977" y="2472009"/>
                    <a:pt x="1311767" y="2471165"/>
                    <a:pt x="1329473" y="2469673"/>
                  </a:cubicBezTo>
                  <a:cubicBezTo>
                    <a:pt x="1333048" y="2469363"/>
                    <a:pt x="1337495" y="2468181"/>
                    <a:pt x="1339804" y="2465760"/>
                  </a:cubicBezTo>
                  <a:cubicBezTo>
                    <a:pt x="1354272" y="2450560"/>
                    <a:pt x="1368262" y="2434881"/>
                    <a:pt x="1382506" y="2419258"/>
                  </a:cubicBezTo>
                  <a:cubicBezTo>
                    <a:pt x="1378340" y="2416950"/>
                    <a:pt x="1373245" y="2415824"/>
                    <a:pt x="1371584" y="2412812"/>
                  </a:cubicBezTo>
                  <a:cubicBezTo>
                    <a:pt x="1369670" y="2409322"/>
                    <a:pt x="1370402" y="2404142"/>
                    <a:pt x="1370740" y="2399751"/>
                  </a:cubicBezTo>
                  <a:cubicBezTo>
                    <a:pt x="1371443" y="2390715"/>
                    <a:pt x="1367615" y="2380863"/>
                    <a:pt x="1375581" y="2372897"/>
                  </a:cubicBezTo>
                  <a:cubicBezTo>
                    <a:pt x="1376792" y="2371686"/>
                    <a:pt x="1375947" y="2368308"/>
                    <a:pt x="1375947" y="2365944"/>
                  </a:cubicBezTo>
                  <a:cubicBezTo>
                    <a:pt x="1375975" y="1794912"/>
                    <a:pt x="1375975" y="1223852"/>
                    <a:pt x="1375806" y="652820"/>
                  </a:cubicBezTo>
                  <a:cubicBezTo>
                    <a:pt x="1375806" y="649133"/>
                    <a:pt x="1373386" y="645502"/>
                    <a:pt x="1372260" y="641786"/>
                  </a:cubicBezTo>
                  <a:cubicBezTo>
                    <a:pt x="1371584" y="639590"/>
                    <a:pt x="1370824" y="637310"/>
                    <a:pt x="1370768" y="635058"/>
                  </a:cubicBezTo>
                  <a:cubicBezTo>
                    <a:pt x="1370599" y="627346"/>
                    <a:pt x="1371049" y="619605"/>
                    <a:pt x="1370627" y="611920"/>
                  </a:cubicBezTo>
                  <a:cubicBezTo>
                    <a:pt x="1370177" y="603588"/>
                    <a:pt x="1374343" y="601561"/>
                    <a:pt x="1381605" y="602490"/>
                  </a:cubicBezTo>
                  <a:cubicBezTo>
                    <a:pt x="1388896" y="603391"/>
                    <a:pt x="1396214" y="604123"/>
                    <a:pt x="1404575" y="605023"/>
                  </a:cubicBezTo>
                  <a:cubicBezTo>
                    <a:pt x="1393456" y="576030"/>
                    <a:pt x="1392949" y="544165"/>
                    <a:pt x="1402801" y="506417"/>
                  </a:cubicBezTo>
                  <a:cubicBezTo>
                    <a:pt x="1396665" y="505629"/>
                    <a:pt x="1390641" y="504616"/>
                    <a:pt x="1384561" y="504109"/>
                  </a:cubicBezTo>
                  <a:cubicBezTo>
                    <a:pt x="1370711" y="502955"/>
                    <a:pt x="1370627" y="503067"/>
                    <a:pt x="1370711" y="488852"/>
                  </a:cubicBezTo>
                  <a:cubicBezTo>
                    <a:pt x="1370768" y="481167"/>
                    <a:pt x="1368431" y="471878"/>
                    <a:pt x="1371865" y="466136"/>
                  </a:cubicBezTo>
                  <a:cubicBezTo>
                    <a:pt x="1377073" y="457438"/>
                    <a:pt x="1374990" y="449106"/>
                    <a:pt x="1376003" y="440605"/>
                  </a:cubicBezTo>
                  <a:cubicBezTo>
                    <a:pt x="1376623" y="435256"/>
                    <a:pt x="1374005" y="432779"/>
                    <a:pt x="1369445" y="430556"/>
                  </a:cubicBezTo>
                  <a:cubicBezTo>
                    <a:pt x="1300479" y="397171"/>
                    <a:pt x="1228305" y="378452"/>
                    <a:pt x="1151121" y="383378"/>
                  </a:cubicBezTo>
                  <a:cubicBezTo>
                    <a:pt x="1110417" y="385967"/>
                    <a:pt x="1070924" y="395200"/>
                    <a:pt x="1031628" y="405756"/>
                  </a:cubicBezTo>
                  <a:cubicBezTo>
                    <a:pt x="986730" y="417832"/>
                    <a:pt x="941748" y="429711"/>
                    <a:pt x="896456" y="440211"/>
                  </a:cubicBezTo>
                  <a:cubicBezTo>
                    <a:pt x="867350" y="446966"/>
                    <a:pt x="837596" y="444686"/>
                    <a:pt x="808040" y="440971"/>
                  </a:cubicBezTo>
                  <a:cubicBezTo>
                    <a:pt x="765844" y="435650"/>
                    <a:pt x="724522" y="426952"/>
                    <a:pt x="684466" y="412315"/>
                  </a:cubicBezTo>
                  <a:cubicBezTo>
                    <a:pt x="672418" y="407896"/>
                    <a:pt x="663692" y="413666"/>
                    <a:pt x="664423" y="426305"/>
                  </a:cubicBezTo>
                  <a:cubicBezTo>
                    <a:pt x="665352" y="442463"/>
                    <a:pt x="667998" y="458564"/>
                    <a:pt x="670560" y="474581"/>
                  </a:cubicBezTo>
                  <a:cubicBezTo>
                    <a:pt x="673093" y="490372"/>
                    <a:pt x="678019" y="505911"/>
                    <a:pt x="679117" y="521730"/>
                  </a:cubicBezTo>
                  <a:cubicBezTo>
                    <a:pt x="680919" y="548162"/>
                    <a:pt x="676077" y="565080"/>
                    <a:pt x="640835" y="577099"/>
                  </a:cubicBezTo>
                  <a:cubicBezTo>
                    <a:pt x="642045" y="587965"/>
                    <a:pt x="643255" y="599056"/>
                    <a:pt x="644606" y="611132"/>
                  </a:cubicBezTo>
                  <a:cubicBezTo>
                    <a:pt x="658231" y="608598"/>
                    <a:pt x="659835" y="616902"/>
                    <a:pt x="661411" y="627064"/>
                  </a:cubicBezTo>
                  <a:cubicBezTo>
                    <a:pt x="671461" y="692370"/>
                    <a:pt x="681960" y="757591"/>
                    <a:pt x="692544" y="822813"/>
                  </a:cubicBezTo>
                  <a:cubicBezTo>
                    <a:pt x="693473" y="828527"/>
                    <a:pt x="696147" y="833960"/>
                    <a:pt x="698596" y="841363"/>
                  </a:cubicBezTo>
                  <a:cubicBezTo>
                    <a:pt x="706000" y="831426"/>
                    <a:pt x="711404" y="830497"/>
                    <a:pt x="717878" y="838576"/>
                  </a:cubicBezTo>
                  <a:cubicBezTo>
                    <a:pt x="719624" y="840744"/>
                    <a:pt x="724691" y="840237"/>
                    <a:pt x="728097" y="840912"/>
                  </a:cubicBezTo>
                  <a:cubicBezTo>
                    <a:pt x="732460" y="826247"/>
                    <a:pt x="740173" y="823685"/>
                    <a:pt x="751826" y="831877"/>
                  </a:cubicBezTo>
                  <a:cubicBezTo>
                    <a:pt x="768406" y="843530"/>
                    <a:pt x="770179" y="853242"/>
                    <a:pt x="758779" y="869906"/>
                  </a:cubicBezTo>
                  <a:cubicBezTo>
                    <a:pt x="753543" y="877562"/>
                    <a:pt x="748702" y="885698"/>
                    <a:pt x="735641" y="882995"/>
                  </a:cubicBezTo>
                  <a:cubicBezTo>
                    <a:pt x="740398" y="895296"/>
                    <a:pt x="744367" y="905993"/>
                    <a:pt x="748645" y="916549"/>
                  </a:cubicBezTo>
                  <a:cubicBezTo>
                    <a:pt x="780961" y="996549"/>
                    <a:pt x="813332" y="1076520"/>
                    <a:pt x="845675" y="1156491"/>
                  </a:cubicBezTo>
                  <a:cubicBezTo>
                    <a:pt x="879482" y="1240010"/>
                    <a:pt x="913177" y="1323584"/>
                    <a:pt x="947068" y="1407103"/>
                  </a:cubicBezTo>
                  <a:cubicBezTo>
                    <a:pt x="989629" y="1512014"/>
                    <a:pt x="1032444" y="1616841"/>
                    <a:pt x="1074977" y="1721781"/>
                  </a:cubicBezTo>
                  <a:cubicBezTo>
                    <a:pt x="1122774" y="1839641"/>
                    <a:pt x="1170403" y="1957585"/>
                    <a:pt x="1218059" y="2075502"/>
                  </a:cubicBezTo>
                  <a:cubicBezTo>
                    <a:pt x="1229600" y="2104073"/>
                    <a:pt x="1240606" y="2132898"/>
                    <a:pt x="1252767" y="2161216"/>
                  </a:cubicBezTo>
                  <a:cubicBezTo>
                    <a:pt x="1256877" y="2170815"/>
                    <a:pt x="1256764" y="2177965"/>
                    <a:pt x="1251444" y="2187394"/>
                  </a:cubicBezTo>
                  <a:cubicBezTo>
                    <a:pt x="1229375" y="2226522"/>
                    <a:pt x="1201592" y="2261032"/>
                    <a:pt x="1169023" y="2291630"/>
                  </a:cubicBezTo>
                  <a:cubicBezTo>
                    <a:pt x="1126378" y="2331715"/>
                    <a:pt x="1078018" y="2363579"/>
                    <a:pt x="1025576" y="2389589"/>
                  </a:cubicBezTo>
                  <a:cubicBezTo>
                    <a:pt x="960580" y="2421820"/>
                    <a:pt x="892262" y="2444170"/>
                    <a:pt x="821467" y="2458808"/>
                  </a:cubicBezTo>
                  <a:cubicBezTo>
                    <a:pt x="740651" y="2475528"/>
                    <a:pt x="658765" y="2481158"/>
                    <a:pt x="576401" y="2476907"/>
                  </a:cubicBezTo>
                  <a:cubicBezTo>
                    <a:pt x="486718" y="2472291"/>
                    <a:pt x="399287" y="2455824"/>
                    <a:pt x="315572" y="2422355"/>
                  </a:cubicBezTo>
                  <a:cubicBezTo>
                    <a:pt x="235460" y="2390321"/>
                    <a:pt x="163426" y="2345479"/>
                    <a:pt x="99500" y="2287380"/>
                  </a:cubicBezTo>
                  <a:cubicBezTo>
                    <a:pt x="63328" y="2254502"/>
                    <a:pt x="31745" y="2217711"/>
                    <a:pt x="1766" y="2179372"/>
                  </a:cubicBezTo>
                  <a:cubicBezTo>
                    <a:pt x="-345" y="2176670"/>
                    <a:pt x="-457" y="2170815"/>
                    <a:pt x="866" y="2167324"/>
                  </a:cubicBezTo>
                  <a:cubicBezTo>
                    <a:pt x="19782" y="2117754"/>
                    <a:pt x="39092" y="2068324"/>
                    <a:pt x="58318" y="2018866"/>
                  </a:cubicBezTo>
                  <a:cubicBezTo>
                    <a:pt x="90352" y="1936530"/>
                    <a:pt x="122357" y="1854194"/>
                    <a:pt x="154419" y="1771858"/>
                  </a:cubicBezTo>
                  <a:cubicBezTo>
                    <a:pt x="199823" y="1655293"/>
                    <a:pt x="245200" y="1538728"/>
                    <a:pt x="290688" y="1422190"/>
                  </a:cubicBezTo>
                  <a:cubicBezTo>
                    <a:pt x="330998" y="1318912"/>
                    <a:pt x="371448" y="1215689"/>
                    <a:pt x="411786" y="1112438"/>
                  </a:cubicBezTo>
                  <a:cubicBezTo>
                    <a:pt x="440469" y="1038997"/>
                    <a:pt x="469097" y="965500"/>
                    <a:pt x="497725" y="892031"/>
                  </a:cubicBezTo>
                  <a:cubicBezTo>
                    <a:pt x="498654" y="889638"/>
                    <a:pt x="499329" y="887161"/>
                    <a:pt x="500286" y="884206"/>
                  </a:cubicBezTo>
                  <a:cubicBezTo>
                    <a:pt x="482524" y="883080"/>
                    <a:pt x="478077" y="869090"/>
                    <a:pt x="472165" y="856873"/>
                  </a:cubicBezTo>
                  <a:cubicBezTo>
                    <a:pt x="470899" y="854283"/>
                    <a:pt x="470617" y="849329"/>
                    <a:pt x="472222" y="847527"/>
                  </a:cubicBezTo>
                  <a:cubicBezTo>
                    <a:pt x="478358" y="840603"/>
                    <a:pt x="484551" y="832862"/>
                    <a:pt x="492404" y="828527"/>
                  </a:cubicBezTo>
                  <a:cubicBezTo>
                    <a:pt x="500849" y="823882"/>
                    <a:pt x="506451" y="828696"/>
                    <a:pt x="508393" y="840265"/>
                  </a:cubicBezTo>
                  <a:cubicBezTo>
                    <a:pt x="511067" y="840265"/>
                    <a:pt x="514445" y="841250"/>
                    <a:pt x="516641" y="840068"/>
                  </a:cubicBezTo>
                  <a:cubicBezTo>
                    <a:pt x="522637" y="836831"/>
                    <a:pt x="527197" y="835198"/>
                    <a:pt x="534431" y="839195"/>
                  </a:cubicBezTo>
                  <a:cubicBezTo>
                    <a:pt x="539667" y="842095"/>
                    <a:pt x="543185" y="834804"/>
                    <a:pt x="544114" y="829315"/>
                  </a:cubicBezTo>
                  <a:cubicBezTo>
                    <a:pt x="546648" y="814115"/>
                    <a:pt x="548872" y="798886"/>
                    <a:pt x="551264" y="783657"/>
                  </a:cubicBezTo>
                  <a:cubicBezTo>
                    <a:pt x="559793" y="729555"/>
                    <a:pt x="568491" y="675452"/>
                    <a:pt x="576711" y="621265"/>
                  </a:cubicBezTo>
                  <a:cubicBezTo>
                    <a:pt x="578287" y="610878"/>
                    <a:pt x="585465" y="610963"/>
                    <a:pt x="593460" y="610569"/>
                  </a:cubicBezTo>
                  <a:cubicBezTo>
                    <a:pt x="594360" y="600491"/>
                    <a:pt x="595543" y="590836"/>
                    <a:pt x="595909" y="581125"/>
                  </a:cubicBezTo>
                  <a:cubicBezTo>
                    <a:pt x="595993" y="578929"/>
                    <a:pt x="593713" y="576086"/>
                    <a:pt x="591743" y="574510"/>
                  </a:cubicBezTo>
                  <a:cubicBezTo>
                    <a:pt x="585296" y="569330"/>
                    <a:pt x="578428" y="564686"/>
                    <a:pt x="571841" y="559675"/>
                  </a:cubicBezTo>
                  <a:cubicBezTo>
                    <a:pt x="559399" y="550189"/>
                    <a:pt x="554755" y="537691"/>
                    <a:pt x="556697" y="522153"/>
                  </a:cubicBezTo>
                  <a:cubicBezTo>
                    <a:pt x="557936" y="512188"/>
                    <a:pt x="564410" y="503574"/>
                    <a:pt x="573502" y="502139"/>
                  </a:cubicBezTo>
                  <a:cubicBezTo>
                    <a:pt x="582059" y="500759"/>
                    <a:pt x="590110" y="505939"/>
                    <a:pt x="594051" y="515284"/>
                  </a:cubicBezTo>
                  <a:cubicBezTo>
                    <a:pt x="604719" y="540646"/>
                    <a:pt x="598020" y="535214"/>
                    <a:pt x="624930" y="535889"/>
                  </a:cubicBezTo>
                  <a:cubicBezTo>
                    <a:pt x="627295" y="535946"/>
                    <a:pt x="629828" y="535523"/>
                    <a:pt x="631996" y="536255"/>
                  </a:cubicBezTo>
                  <a:cubicBezTo>
                    <a:pt x="637147" y="538000"/>
                    <a:pt x="639737" y="535354"/>
                    <a:pt x="640243" y="531104"/>
                  </a:cubicBezTo>
                  <a:cubicBezTo>
                    <a:pt x="643199" y="506530"/>
                    <a:pt x="646324" y="481815"/>
                    <a:pt x="627942" y="460956"/>
                  </a:cubicBezTo>
                  <a:cubicBezTo>
                    <a:pt x="622453" y="454736"/>
                    <a:pt x="617274" y="448233"/>
                    <a:pt x="611419" y="442350"/>
                  </a:cubicBezTo>
                  <a:cubicBezTo>
                    <a:pt x="603171" y="434074"/>
                    <a:pt x="596106" y="434046"/>
                    <a:pt x="587239" y="441703"/>
                  </a:cubicBezTo>
                  <a:cubicBezTo>
                    <a:pt x="583636" y="444799"/>
                    <a:pt x="580427" y="448318"/>
                    <a:pt x="576880" y="451470"/>
                  </a:cubicBezTo>
                  <a:cubicBezTo>
                    <a:pt x="561116" y="465601"/>
                    <a:pt x="541722" y="465123"/>
                    <a:pt x="526690" y="450344"/>
                  </a:cubicBezTo>
                  <a:cubicBezTo>
                    <a:pt x="501666" y="425714"/>
                    <a:pt x="501074" y="375468"/>
                    <a:pt x="525536" y="350359"/>
                  </a:cubicBezTo>
                  <a:cubicBezTo>
                    <a:pt x="541919" y="333526"/>
                    <a:pt x="561989" y="333357"/>
                    <a:pt x="578822" y="349908"/>
                  </a:cubicBezTo>
                  <a:cubicBezTo>
                    <a:pt x="580089" y="351119"/>
                    <a:pt x="581384" y="352329"/>
                    <a:pt x="583185" y="354046"/>
                  </a:cubicBezTo>
                  <a:cubicBezTo>
                    <a:pt x="589294" y="348782"/>
                    <a:pt x="595261" y="343659"/>
                    <a:pt x="601201" y="338508"/>
                  </a:cubicBezTo>
                  <a:cubicBezTo>
                    <a:pt x="617724" y="324180"/>
                    <a:pt x="636049" y="323139"/>
                    <a:pt x="655134" y="331978"/>
                  </a:cubicBezTo>
                  <a:cubicBezTo>
                    <a:pt x="668815" y="338339"/>
                    <a:pt x="681707" y="346474"/>
                    <a:pt x="695500" y="352583"/>
                  </a:cubicBezTo>
                  <a:cubicBezTo>
                    <a:pt x="717935" y="362547"/>
                    <a:pt x="740313" y="373160"/>
                    <a:pt x="763649" y="380506"/>
                  </a:cubicBezTo>
                  <a:cubicBezTo>
                    <a:pt x="794416" y="390190"/>
                    <a:pt x="824338" y="381745"/>
                    <a:pt x="852572" y="368994"/>
                  </a:cubicBezTo>
                  <a:cubicBezTo>
                    <a:pt x="890686" y="351794"/>
                    <a:pt x="928096" y="333075"/>
                    <a:pt x="965956" y="315313"/>
                  </a:cubicBezTo>
                  <a:cubicBezTo>
                    <a:pt x="1008630" y="295299"/>
                    <a:pt x="1050910" y="274272"/>
                    <a:pt x="1097440" y="264054"/>
                  </a:cubicBezTo>
                  <a:cubicBezTo>
                    <a:pt x="1144815" y="253639"/>
                    <a:pt x="1191711" y="258255"/>
                    <a:pt x="1238608" y="267629"/>
                  </a:cubicBezTo>
                  <a:cubicBezTo>
                    <a:pt x="1283309" y="276552"/>
                    <a:pt x="1326546" y="289782"/>
                    <a:pt x="1368206" y="308220"/>
                  </a:cubicBezTo>
                  <a:cubicBezTo>
                    <a:pt x="1370036" y="309036"/>
                    <a:pt x="1372063" y="309402"/>
                    <a:pt x="1374399" y="310106"/>
                  </a:cubicBezTo>
                  <a:cubicBezTo>
                    <a:pt x="1375947" y="289726"/>
                    <a:pt x="1373751" y="268642"/>
                    <a:pt x="1380001" y="250430"/>
                  </a:cubicBezTo>
                  <a:cubicBezTo>
                    <a:pt x="1386250" y="232245"/>
                    <a:pt x="1400915" y="216904"/>
                    <a:pt x="1412428" y="199480"/>
                  </a:cubicBezTo>
                  <a:cubicBezTo>
                    <a:pt x="1405194" y="198804"/>
                    <a:pt x="1397931" y="197875"/>
                    <a:pt x="1390641" y="197509"/>
                  </a:cubicBezTo>
                  <a:cubicBezTo>
                    <a:pt x="1383210" y="197144"/>
                    <a:pt x="1378903" y="194666"/>
                    <a:pt x="1379803" y="186194"/>
                  </a:cubicBezTo>
                  <a:cubicBezTo>
                    <a:pt x="1380395" y="180592"/>
                    <a:pt x="1380085" y="174906"/>
                    <a:pt x="1379888" y="169276"/>
                  </a:cubicBezTo>
                  <a:cubicBezTo>
                    <a:pt x="1379635" y="162014"/>
                    <a:pt x="1383181" y="159987"/>
                    <a:pt x="1389909" y="160803"/>
                  </a:cubicBezTo>
                  <a:cubicBezTo>
                    <a:pt x="1397340" y="161704"/>
                    <a:pt x="1404856" y="162014"/>
                    <a:pt x="1412316" y="162576"/>
                  </a:cubicBezTo>
                  <a:cubicBezTo>
                    <a:pt x="1412541" y="161760"/>
                    <a:pt x="1412794" y="160972"/>
                    <a:pt x="1413019" y="160184"/>
                  </a:cubicBezTo>
                  <a:cubicBezTo>
                    <a:pt x="1411133" y="158551"/>
                    <a:pt x="1409247" y="156890"/>
                    <a:pt x="1407333" y="155286"/>
                  </a:cubicBezTo>
                  <a:cubicBezTo>
                    <a:pt x="1365307" y="119762"/>
                    <a:pt x="1365504" y="50909"/>
                    <a:pt x="1407727" y="15582"/>
                  </a:cubicBezTo>
                  <a:cubicBezTo>
                    <a:pt x="1422675" y="3070"/>
                    <a:pt x="1440824" y="-1737"/>
                    <a:pt x="1458368" y="551"/>
                  </a:cubicBezTo>
                  <a:close/>
                </a:path>
              </a:pathLst>
            </a:custGeom>
            <a:solidFill>
              <a:schemeClr val="accent1"/>
            </a:solidFill>
            <a:ln w="2811" cap="flat">
              <a:noFill/>
              <a:prstDash val="solid"/>
              <a:miter/>
            </a:ln>
          </p:spPr>
          <p:txBody>
            <a:bodyPr rtlCol="0" anchor="ctr"/>
            <a:lstStyle/>
            <a:p>
              <a:endParaRPr lang="en-US" dirty="0"/>
            </a:p>
          </p:txBody>
        </p:sp>
        <p:sp>
          <p:nvSpPr>
            <p:cNvPr id="18" name="Freeform: Shape 97">
              <a:extLst>
                <a:ext uri="{FF2B5EF4-FFF2-40B4-BE49-F238E27FC236}">
                  <a16:creationId xmlns:a16="http://schemas.microsoft.com/office/drawing/2014/main" id="{1DB25451-BF3E-0AD0-075D-3495192614D7}"/>
                </a:ext>
              </a:extLst>
            </p:cNvPr>
            <p:cNvSpPr/>
            <p:nvPr/>
          </p:nvSpPr>
          <p:spPr>
            <a:xfrm>
              <a:off x="4317909" y="4356853"/>
              <a:ext cx="1209638" cy="793370"/>
            </a:xfrm>
            <a:custGeom>
              <a:avLst/>
              <a:gdLst>
                <a:gd name="connsiteX0" fmla="*/ 381228 w 1209638"/>
                <a:gd name="connsiteY0" fmla="*/ 649380 h 793370"/>
                <a:gd name="connsiteX1" fmla="*/ 433198 w 1209638"/>
                <a:gd name="connsiteY1" fmla="*/ 691873 h 793370"/>
                <a:gd name="connsiteX2" fmla="*/ 381729 w 1209638"/>
                <a:gd name="connsiteY2" fmla="*/ 737295 h 793370"/>
                <a:gd name="connsiteX3" fmla="*/ 381266 w 1209638"/>
                <a:gd name="connsiteY3" fmla="*/ 727008 h 793370"/>
                <a:gd name="connsiteX4" fmla="*/ 381228 w 1209638"/>
                <a:gd name="connsiteY4" fmla="*/ 649380 h 793370"/>
                <a:gd name="connsiteX5" fmla="*/ 843029 w 1209638"/>
                <a:gd name="connsiteY5" fmla="*/ 605192 h 793370"/>
                <a:gd name="connsiteX6" fmla="*/ 843029 w 1209638"/>
                <a:gd name="connsiteY6" fmla="*/ 679894 h 793370"/>
                <a:gd name="connsiteX7" fmla="*/ 800536 w 1209638"/>
                <a:gd name="connsiteY7" fmla="*/ 640367 h 793370"/>
                <a:gd name="connsiteX8" fmla="*/ 843029 w 1209638"/>
                <a:gd name="connsiteY8" fmla="*/ 605192 h 793370"/>
                <a:gd name="connsiteX9" fmla="*/ 353066 w 1209638"/>
                <a:gd name="connsiteY9" fmla="*/ 495010 h 793370"/>
                <a:gd name="connsiteX10" fmla="*/ 353066 w 1209638"/>
                <a:gd name="connsiteY10" fmla="*/ 570443 h 793370"/>
                <a:gd name="connsiteX11" fmla="*/ 310572 w 1209638"/>
                <a:gd name="connsiteY11" fmla="*/ 531610 h 793370"/>
                <a:gd name="connsiteX12" fmla="*/ 353066 w 1209638"/>
                <a:gd name="connsiteY12" fmla="*/ 495010 h 793370"/>
                <a:gd name="connsiteX13" fmla="*/ 809473 w 1209638"/>
                <a:gd name="connsiteY13" fmla="*/ 315252 h 793370"/>
                <a:gd name="connsiteX14" fmla="*/ 809473 w 1209638"/>
                <a:gd name="connsiteY14" fmla="*/ 376006 h 793370"/>
                <a:gd name="connsiteX15" fmla="*/ 907635 w 1209638"/>
                <a:gd name="connsiteY15" fmla="*/ 376006 h 793370"/>
                <a:gd name="connsiteX16" fmla="*/ 907635 w 1209638"/>
                <a:gd name="connsiteY16" fmla="*/ 315252 h 793370"/>
                <a:gd name="connsiteX17" fmla="*/ 809473 w 1209638"/>
                <a:gd name="connsiteY17" fmla="*/ 315252 h 793370"/>
                <a:gd name="connsiteX18" fmla="*/ 319973 w 1209638"/>
                <a:gd name="connsiteY18" fmla="*/ 205532 h 793370"/>
                <a:gd name="connsiteX19" fmla="*/ 319973 w 1209638"/>
                <a:gd name="connsiteY19" fmla="*/ 266364 h 793370"/>
                <a:gd name="connsiteX20" fmla="*/ 417518 w 1209638"/>
                <a:gd name="connsiteY20" fmla="*/ 266364 h 793370"/>
                <a:gd name="connsiteX21" fmla="*/ 417518 w 1209638"/>
                <a:gd name="connsiteY21" fmla="*/ 205532 h 793370"/>
                <a:gd name="connsiteX22" fmla="*/ 319973 w 1209638"/>
                <a:gd name="connsiteY22" fmla="*/ 205532 h 793370"/>
                <a:gd name="connsiteX23" fmla="*/ 270622 w 1209638"/>
                <a:gd name="connsiteY23" fmla="*/ 0 h 793370"/>
                <a:gd name="connsiteX24" fmla="*/ 465482 w 1209638"/>
                <a:gd name="connsiteY24" fmla="*/ 0 h 793370"/>
                <a:gd name="connsiteX25" fmla="*/ 461668 w 1209638"/>
                <a:gd name="connsiteY25" fmla="*/ 17414 h 793370"/>
                <a:gd name="connsiteX26" fmla="*/ 473341 w 1209638"/>
                <a:gd name="connsiteY26" fmla="*/ 41645 h 793370"/>
                <a:gd name="connsiteX27" fmla="*/ 535405 w 1209638"/>
                <a:gd name="connsiteY27" fmla="*/ 69845 h 793370"/>
                <a:gd name="connsiteX28" fmla="*/ 531399 w 1209638"/>
                <a:gd name="connsiteY28" fmla="*/ 79979 h 793370"/>
                <a:gd name="connsiteX29" fmla="*/ 485322 w 1209638"/>
                <a:gd name="connsiteY29" fmla="*/ 190044 h 793370"/>
                <a:gd name="connsiteX30" fmla="*/ 495647 w 1209638"/>
                <a:gd name="connsiteY30" fmla="*/ 274839 h 793370"/>
                <a:gd name="connsiteX31" fmla="*/ 609952 w 1209638"/>
                <a:gd name="connsiteY31" fmla="*/ 445737 h 793370"/>
                <a:gd name="connsiteX32" fmla="*/ 645433 w 1209638"/>
                <a:gd name="connsiteY32" fmla="*/ 506799 h 793370"/>
                <a:gd name="connsiteX33" fmla="*/ 647937 w 1209638"/>
                <a:gd name="connsiteY33" fmla="*/ 502600 h 793370"/>
                <a:gd name="connsiteX34" fmla="*/ 729149 w 1209638"/>
                <a:gd name="connsiteY34" fmla="*/ 387178 h 793370"/>
                <a:gd name="connsiteX35" fmla="*/ 740667 w 1209638"/>
                <a:gd name="connsiteY35" fmla="*/ 299919 h 793370"/>
                <a:gd name="connsiteX36" fmla="*/ 705802 w 1209638"/>
                <a:gd name="connsiteY36" fmla="*/ 216820 h 793370"/>
                <a:gd name="connsiteX37" fmla="*/ 690469 w 1209638"/>
                <a:gd name="connsiteY37" fmla="*/ 179490 h 793370"/>
                <a:gd name="connsiteX38" fmla="*/ 769793 w 1209638"/>
                <a:gd name="connsiteY38" fmla="*/ 153561 h 793370"/>
                <a:gd name="connsiteX39" fmla="*/ 760546 w 1209638"/>
                <a:gd name="connsiteY39" fmla="*/ 109951 h 793370"/>
                <a:gd name="connsiteX40" fmla="*/ 955369 w 1209638"/>
                <a:gd name="connsiteY40" fmla="*/ 109951 h 793370"/>
                <a:gd name="connsiteX41" fmla="*/ 950283 w 1209638"/>
                <a:gd name="connsiteY41" fmla="*/ 132489 h 793370"/>
                <a:gd name="connsiteX42" fmla="*/ 958413 w 1209638"/>
                <a:gd name="connsiteY42" fmla="*/ 148861 h 793370"/>
                <a:gd name="connsiteX43" fmla="*/ 1025291 w 1209638"/>
                <a:gd name="connsiteY43" fmla="*/ 179490 h 793370"/>
                <a:gd name="connsiteX44" fmla="*/ 1020515 w 1209638"/>
                <a:gd name="connsiteY44" fmla="*/ 191394 h 793370"/>
                <a:gd name="connsiteX45" fmla="*/ 974631 w 1209638"/>
                <a:gd name="connsiteY45" fmla="*/ 301537 h 793370"/>
                <a:gd name="connsiteX46" fmla="*/ 981257 w 1209638"/>
                <a:gd name="connsiteY46" fmla="*/ 378048 h 793370"/>
                <a:gd name="connsiteX47" fmla="*/ 1121142 w 1209638"/>
                <a:gd name="connsiteY47" fmla="*/ 591748 h 793370"/>
                <a:gd name="connsiteX48" fmla="*/ 1207093 w 1209638"/>
                <a:gd name="connsiteY48" fmla="*/ 786223 h 793370"/>
                <a:gd name="connsiteX49" fmla="*/ 1209638 w 1209638"/>
                <a:gd name="connsiteY49" fmla="*/ 788425 h 793370"/>
                <a:gd name="connsiteX50" fmla="*/ 1084330 w 1209638"/>
                <a:gd name="connsiteY50" fmla="*/ 772502 h 793370"/>
                <a:gd name="connsiteX51" fmla="*/ 984500 w 1209638"/>
                <a:gd name="connsiteY51" fmla="*/ 764911 h 793370"/>
                <a:gd name="connsiteX52" fmla="*/ 967865 w 1209638"/>
                <a:gd name="connsiteY52" fmla="*/ 733227 h 793370"/>
                <a:gd name="connsiteX53" fmla="*/ 937339 w 1209638"/>
                <a:gd name="connsiteY53" fmla="*/ 710637 h 793370"/>
                <a:gd name="connsiteX54" fmla="*/ 880282 w 1209638"/>
                <a:gd name="connsiteY54" fmla="*/ 689949 h 793370"/>
                <a:gd name="connsiteX55" fmla="*/ 871538 w 1209638"/>
                <a:gd name="connsiteY55" fmla="*/ 682628 h 793370"/>
                <a:gd name="connsiteX56" fmla="*/ 871152 w 1209638"/>
                <a:gd name="connsiteY56" fmla="*/ 603883 h 793370"/>
                <a:gd name="connsiteX57" fmla="*/ 912297 w 1209638"/>
                <a:gd name="connsiteY57" fmla="*/ 648418 h 793370"/>
                <a:gd name="connsiteX58" fmla="*/ 978175 w 1209638"/>
                <a:gd name="connsiteY58" fmla="*/ 648418 h 793370"/>
                <a:gd name="connsiteX59" fmla="*/ 951208 w 1209638"/>
                <a:gd name="connsiteY59" fmla="*/ 582810 h 793370"/>
                <a:gd name="connsiteX60" fmla="*/ 882055 w 1209638"/>
                <a:gd name="connsiteY60" fmla="*/ 550256 h 793370"/>
                <a:gd name="connsiteX61" fmla="*/ 870998 w 1209638"/>
                <a:gd name="connsiteY61" fmla="*/ 536965 h 793370"/>
                <a:gd name="connsiteX62" fmla="*/ 871152 w 1209638"/>
                <a:gd name="connsiteY62" fmla="*/ 512039 h 793370"/>
                <a:gd name="connsiteX63" fmla="*/ 843954 w 1209638"/>
                <a:gd name="connsiteY63" fmla="*/ 512039 h 793370"/>
                <a:gd name="connsiteX64" fmla="*/ 843954 w 1209638"/>
                <a:gd name="connsiteY64" fmla="*/ 547829 h 793370"/>
                <a:gd name="connsiteX65" fmla="*/ 826849 w 1209638"/>
                <a:gd name="connsiteY65" fmla="*/ 550410 h 793370"/>
                <a:gd name="connsiteX66" fmla="*/ 755847 w 1209638"/>
                <a:gd name="connsiteY66" fmla="*/ 586970 h 793370"/>
                <a:gd name="connsiteX67" fmla="*/ 783393 w 1209638"/>
                <a:gd name="connsiteY67" fmla="*/ 728744 h 793370"/>
                <a:gd name="connsiteX68" fmla="*/ 829275 w 1209638"/>
                <a:gd name="connsiteY68" fmla="*/ 744692 h 793370"/>
                <a:gd name="connsiteX69" fmla="*/ 846440 w 1209638"/>
                <a:gd name="connsiteY69" fmla="*/ 754889 h 793370"/>
                <a:gd name="connsiteX70" fmla="*/ 624275 w 1209638"/>
                <a:gd name="connsiteY70" fmla="*/ 749271 h 793370"/>
                <a:gd name="connsiteX71" fmla="*/ 468458 w 1209638"/>
                <a:gd name="connsiteY71" fmla="*/ 753211 h 793370"/>
                <a:gd name="connsiteX72" fmla="*/ 478542 w 1209638"/>
                <a:gd name="connsiteY72" fmla="*/ 749393 h 793370"/>
                <a:gd name="connsiteX73" fmla="*/ 473765 w 1209638"/>
                <a:gd name="connsiteY73" fmla="*/ 619447 h 793370"/>
                <a:gd name="connsiteX74" fmla="*/ 405113 w 1209638"/>
                <a:gd name="connsiteY74" fmla="*/ 584466 h 793370"/>
                <a:gd name="connsiteX75" fmla="*/ 381343 w 1209638"/>
                <a:gd name="connsiteY75" fmla="*/ 552837 h 793370"/>
                <a:gd name="connsiteX76" fmla="*/ 381343 w 1209638"/>
                <a:gd name="connsiteY76" fmla="*/ 493855 h 793370"/>
                <a:gd name="connsiteX77" fmla="*/ 422256 w 1209638"/>
                <a:gd name="connsiteY77" fmla="*/ 538506 h 793370"/>
                <a:gd name="connsiteX78" fmla="*/ 488559 w 1209638"/>
                <a:gd name="connsiteY78" fmla="*/ 538506 h 793370"/>
                <a:gd name="connsiteX79" fmla="*/ 380957 w 1209638"/>
                <a:gd name="connsiteY79" fmla="*/ 438340 h 793370"/>
                <a:gd name="connsiteX80" fmla="*/ 380957 w 1209638"/>
                <a:gd name="connsiteY80" fmla="*/ 402627 h 793370"/>
                <a:gd name="connsiteX81" fmla="*/ 353758 w 1209638"/>
                <a:gd name="connsiteY81" fmla="*/ 402627 h 793370"/>
                <a:gd name="connsiteX82" fmla="*/ 353758 w 1209638"/>
                <a:gd name="connsiteY82" fmla="*/ 436529 h 793370"/>
                <a:gd name="connsiteX83" fmla="*/ 304908 w 1209638"/>
                <a:gd name="connsiteY83" fmla="*/ 449975 h 793370"/>
                <a:gd name="connsiteX84" fmla="*/ 243538 w 1209638"/>
                <a:gd name="connsiteY84" fmla="*/ 545518 h 793370"/>
                <a:gd name="connsiteX85" fmla="*/ 307606 w 1209638"/>
                <a:gd name="connsiteY85" fmla="*/ 624918 h 793370"/>
                <a:gd name="connsiteX86" fmla="*/ 344859 w 1209638"/>
                <a:gd name="connsiteY86" fmla="*/ 636090 h 793370"/>
                <a:gd name="connsiteX87" fmla="*/ 353875 w 1209638"/>
                <a:gd name="connsiteY87" fmla="*/ 647841 h 793370"/>
                <a:gd name="connsiteX88" fmla="*/ 353682 w 1209638"/>
                <a:gd name="connsiteY88" fmla="*/ 729436 h 793370"/>
                <a:gd name="connsiteX89" fmla="*/ 352718 w 1209638"/>
                <a:gd name="connsiteY89" fmla="*/ 737335 h 793370"/>
                <a:gd name="connsiteX90" fmla="*/ 303059 w 1209638"/>
                <a:gd name="connsiteY90" fmla="*/ 688754 h 793370"/>
                <a:gd name="connsiteX91" fmla="*/ 296472 w 1209638"/>
                <a:gd name="connsiteY91" fmla="*/ 677005 h 793370"/>
                <a:gd name="connsiteX92" fmla="*/ 236141 w 1209638"/>
                <a:gd name="connsiteY92" fmla="*/ 676464 h 793370"/>
                <a:gd name="connsiteX93" fmla="*/ 270159 w 1209638"/>
                <a:gd name="connsiteY93" fmla="*/ 760258 h 793370"/>
                <a:gd name="connsiteX94" fmla="*/ 281019 w 1209638"/>
                <a:gd name="connsiteY94" fmla="*/ 763621 h 793370"/>
                <a:gd name="connsiteX95" fmla="*/ 164220 w 1209638"/>
                <a:gd name="connsiteY95" fmla="*/ 772502 h 793370"/>
                <a:gd name="connsiteX96" fmla="*/ 0 w 1209638"/>
                <a:gd name="connsiteY96" fmla="*/ 793370 h 793370"/>
                <a:gd name="connsiteX97" fmla="*/ 2793 w 1209638"/>
                <a:gd name="connsiteY97" fmla="*/ 772508 h 793370"/>
                <a:gd name="connsiteX98" fmla="*/ 44825 w 1209638"/>
                <a:gd name="connsiteY98" fmla="*/ 603498 h 793370"/>
                <a:gd name="connsiteX99" fmla="*/ 237297 w 1209638"/>
                <a:gd name="connsiteY99" fmla="*/ 280000 h 793370"/>
                <a:gd name="connsiteX100" fmla="*/ 251783 w 1209638"/>
                <a:gd name="connsiteY100" fmla="*/ 193243 h 793370"/>
                <a:gd name="connsiteX101" fmla="*/ 235370 w 1209638"/>
                <a:gd name="connsiteY101" fmla="*/ 153909 h 793370"/>
                <a:gd name="connsiteX102" fmla="*/ 200466 w 1209638"/>
                <a:gd name="connsiteY102" fmla="*/ 69845 h 793370"/>
                <a:gd name="connsiteX103" fmla="*/ 279828 w 1209638"/>
                <a:gd name="connsiteY103" fmla="*/ 43995 h 793370"/>
                <a:gd name="connsiteX104" fmla="*/ 270622 w 1209638"/>
                <a:gd name="connsiteY104" fmla="*/ 0 h 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09638" h="793370">
                  <a:moveTo>
                    <a:pt x="381228" y="649380"/>
                  </a:moveTo>
                  <a:cubicBezTo>
                    <a:pt x="410353" y="649650"/>
                    <a:pt x="433083" y="668566"/>
                    <a:pt x="433198" y="691873"/>
                  </a:cubicBezTo>
                  <a:cubicBezTo>
                    <a:pt x="433275" y="716762"/>
                    <a:pt x="411046" y="736949"/>
                    <a:pt x="381729" y="737295"/>
                  </a:cubicBezTo>
                  <a:cubicBezTo>
                    <a:pt x="381536" y="733366"/>
                    <a:pt x="381266" y="730207"/>
                    <a:pt x="381266" y="727008"/>
                  </a:cubicBezTo>
                  <a:cubicBezTo>
                    <a:pt x="381228" y="701120"/>
                    <a:pt x="381228" y="675269"/>
                    <a:pt x="381228" y="649380"/>
                  </a:cubicBezTo>
                  <a:close/>
                  <a:moveTo>
                    <a:pt x="843029" y="605192"/>
                  </a:moveTo>
                  <a:cubicBezTo>
                    <a:pt x="843029" y="630042"/>
                    <a:pt x="843029" y="654967"/>
                    <a:pt x="843029" y="679894"/>
                  </a:cubicBezTo>
                  <a:cubicBezTo>
                    <a:pt x="815753" y="678236"/>
                    <a:pt x="798687" y="662210"/>
                    <a:pt x="800536" y="640367"/>
                  </a:cubicBezTo>
                  <a:cubicBezTo>
                    <a:pt x="802423" y="617790"/>
                    <a:pt x="819490" y="603459"/>
                    <a:pt x="843029" y="605192"/>
                  </a:cubicBezTo>
                  <a:close/>
                  <a:moveTo>
                    <a:pt x="353066" y="495010"/>
                  </a:moveTo>
                  <a:cubicBezTo>
                    <a:pt x="353066" y="520591"/>
                    <a:pt x="353066" y="545478"/>
                    <a:pt x="353066" y="570443"/>
                  </a:cubicBezTo>
                  <a:cubicBezTo>
                    <a:pt x="325212" y="567669"/>
                    <a:pt x="309493" y="553107"/>
                    <a:pt x="310572" y="531610"/>
                  </a:cubicBezTo>
                  <a:cubicBezTo>
                    <a:pt x="311688" y="509381"/>
                    <a:pt x="327715" y="495165"/>
                    <a:pt x="353066" y="495010"/>
                  </a:cubicBezTo>
                  <a:close/>
                  <a:moveTo>
                    <a:pt x="809473" y="315252"/>
                  </a:moveTo>
                  <a:cubicBezTo>
                    <a:pt x="809473" y="335747"/>
                    <a:pt x="809473" y="355472"/>
                    <a:pt x="809473" y="376006"/>
                  </a:cubicBezTo>
                  <a:cubicBezTo>
                    <a:pt x="842336" y="376006"/>
                    <a:pt x="874581" y="376006"/>
                    <a:pt x="907635" y="376006"/>
                  </a:cubicBezTo>
                  <a:cubicBezTo>
                    <a:pt x="907635" y="354741"/>
                    <a:pt x="907635" y="335055"/>
                    <a:pt x="907635" y="315252"/>
                  </a:cubicBezTo>
                  <a:cubicBezTo>
                    <a:pt x="874581" y="315252"/>
                    <a:pt x="842258" y="315252"/>
                    <a:pt x="809473" y="315252"/>
                  </a:cubicBezTo>
                  <a:close/>
                  <a:moveTo>
                    <a:pt x="319973" y="205532"/>
                  </a:moveTo>
                  <a:cubicBezTo>
                    <a:pt x="319973" y="226181"/>
                    <a:pt x="319973" y="246099"/>
                    <a:pt x="319973" y="266364"/>
                  </a:cubicBezTo>
                  <a:cubicBezTo>
                    <a:pt x="352911" y="266364"/>
                    <a:pt x="384809" y="266364"/>
                    <a:pt x="417518" y="266364"/>
                  </a:cubicBezTo>
                  <a:cubicBezTo>
                    <a:pt x="417518" y="246022"/>
                    <a:pt x="417518" y="226336"/>
                    <a:pt x="417518" y="205532"/>
                  </a:cubicBezTo>
                  <a:cubicBezTo>
                    <a:pt x="384656" y="205532"/>
                    <a:pt x="352410" y="205532"/>
                    <a:pt x="319973" y="205532"/>
                  </a:cubicBezTo>
                  <a:close/>
                  <a:moveTo>
                    <a:pt x="270622" y="0"/>
                  </a:moveTo>
                  <a:cubicBezTo>
                    <a:pt x="336307" y="0"/>
                    <a:pt x="400258" y="0"/>
                    <a:pt x="465482" y="0"/>
                  </a:cubicBezTo>
                  <a:cubicBezTo>
                    <a:pt x="464095" y="6549"/>
                    <a:pt x="463787" y="12367"/>
                    <a:pt x="461668" y="17414"/>
                  </a:cubicBezTo>
                  <a:cubicBezTo>
                    <a:pt x="456313" y="30280"/>
                    <a:pt x="460859" y="36637"/>
                    <a:pt x="473341" y="41645"/>
                  </a:cubicBezTo>
                  <a:cubicBezTo>
                    <a:pt x="494222" y="50045"/>
                    <a:pt x="514447" y="60215"/>
                    <a:pt x="535405" y="69845"/>
                  </a:cubicBezTo>
                  <a:cubicBezTo>
                    <a:pt x="533749" y="74046"/>
                    <a:pt x="532631" y="77012"/>
                    <a:pt x="531399" y="79979"/>
                  </a:cubicBezTo>
                  <a:cubicBezTo>
                    <a:pt x="516027" y="116655"/>
                    <a:pt x="500463" y="153253"/>
                    <a:pt x="485322" y="190044"/>
                  </a:cubicBezTo>
                  <a:cubicBezTo>
                    <a:pt x="472955" y="220095"/>
                    <a:pt x="476346" y="247332"/>
                    <a:pt x="495647" y="274839"/>
                  </a:cubicBezTo>
                  <a:cubicBezTo>
                    <a:pt x="534981" y="330932"/>
                    <a:pt x="572389" y="388412"/>
                    <a:pt x="609952" y="445737"/>
                  </a:cubicBezTo>
                  <a:cubicBezTo>
                    <a:pt x="622511" y="464923"/>
                    <a:pt x="633105" y="485456"/>
                    <a:pt x="645433" y="506799"/>
                  </a:cubicBezTo>
                  <a:cubicBezTo>
                    <a:pt x="646667" y="504719"/>
                    <a:pt x="647244" y="503602"/>
                    <a:pt x="647937" y="502600"/>
                  </a:cubicBezTo>
                  <a:cubicBezTo>
                    <a:pt x="674943" y="464075"/>
                    <a:pt x="701526" y="425241"/>
                    <a:pt x="729149" y="387178"/>
                  </a:cubicBezTo>
                  <a:cubicBezTo>
                    <a:pt x="749028" y="359825"/>
                    <a:pt x="753497" y="331124"/>
                    <a:pt x="740667" y="299919"/>
                  </a:cubicBezTo>
                  <a:cubicBezTo>
                    <a:pt x="729226" y="272142"/>
                    <a:pt x="717398" y="244519"/>
                    <a:pt x="705802" y="216820"/>
                  </a:cubicBezTo>
                  <a:cubicBezTo>
                    <a:pt x="700679" y="204608"/>
                    <a:pt x="695746" y="192356"/>
                    <a:pt x="690469" y="179490"/>
                  </a:cubicBezTo>
                  <a:cubicBezTo>
                    <a:pt x="717784" y="170551"/>
                    <a:pt x="743826" y="162037"/>
                    <a:pt x="769793" y="153561"/>
                  </a:cubicBezTo>
                  <a:cubicBezTo>
                    <a:pt x="766479" y="137997"/>
                    <a:pt x="763590" y="124244"/>
                    <a:pt x="760546" y="109951"/>
                  </a:cubicBezTo>
                  <a:cubicBezTo>
                    <a:pt x="826040" y="109951"/>
                    <a:pt x="890223" y="109951"/>
                    <a:pt x="955369" y="109951"/>
                  </a:cubicBezTo>
                  <a:cubicBezTo>
                    <a:pt x="953558" y="118349"/>
                    <a:pt x="952749" y="125747"/>
                    <a:pt x="950283" y="132489"/>
                  </a:cubicBezTo>
                  <a:cubicBezTo>
                    <a:pt x="947009" y="141465"/>
                    <a:pt x="950283" y="145317"/>
                    <a:pt x="958413" y="148861"/>
                  </a:cubicBezTo>
                  <a:cubicBezTo>
                    <a:pt x="980680" y="158532"/>
                    <a:pt x="1002601" y="169010"/>
                    <a:pt x="1025291" y="179490"/>
                  </a:cubicBezTo>
                  <a:cubicBezTo>
                    <a:pt x="1023481" y="183996"/>
                    <a:pt x="1022056" y="187694"/>
                    <a:pt x="1020515" y="191394"/>
                  </a:cubicBezTo>
                  <a:cubicBezTo>
                    <a:pt x="1005182" y="228108"/>
                    <a:pt x="989657" y="264706"/>
                    <a:pt x="974631" y="301537"/>
                  </a:cubicBezTo>
                  <a:cubicBezTo>
                    <a:pt x="963845" y="328004"/>
                    <a:pt x="963690" y="354624"/>
                    <a:pt x="981257" y="378048"/>
                  </a:cubicBezTo>
                  <a:cubicBezTo>
                    <a:pt x="1032457" y="446315"/>
                    <a:pt x="1079690" y="517124"/>
                    <a:pt x="1121142" y="591748"/>
                  </a:cubicBezTo>
                  <a:cubicBezTo>
                    <a:pt x="1155700" y="653965"/>
                    <a:pt x="1187483" y="717455"/>
                    <a:pt x="1207093" y="786223"/>
                  </a:cubicBezTo>
                  <a:lnTo>
                    <a:pt x="1209638" y="788425"/>
                  </a:lnTo>
                  <a:lnTo>
                    <a:pt x="1084330" y="772502"/>
                  </a:lnTo>
                  <a:lnTo>
                    <a:pt x="984500" y="764911"/>
                  </a:lnTo>
                  <a:lnTo>
                    <a:pt x="967865" y="733227"/>
                  </a:lnTo>
                  <a:cubicBezTo>
                    <a:pt x="959461" y="723677"/>
                    <a:pt x="949108" y="716339"/>
                    <a:pt x="937339" y="710637"/>
                  </a:cubicBezTo>
                  <a:cubicBezTo>
                    <a:pt x="919232" y="701853"/>
                    <a:pt x="899238" y="696999"/>
                    <a:pt x="880282" y="689949"/>
                  </a:cubicBezTo>
                  <a:cubicBezTo>
                    <a:pt x="876816" y="688638"/>
                    <a:pt x="871615" y="685209"/>
                    <a:pt x="871538" y="682628"/>
                  </a:cubicBezTo>
                  <a:cubicBezTo>
                    <a:pt x="870883" y="656778"/>
                    <a:pt x="871152" y="630889"/>
                    <a:pt x="871152" y="603883"/>
                  </a:cubicBezTo>
                  <a:cubicBezTo>
                    <a:pt x="899469" y="606926"/>
                    <a:pt x="907328" y="626728"/>
                    <a:pt x="912297" y="648418"/>
                  </a:cubicBezTo>
                  <a:cubicBezTo>
                    <a:pt x="934526" y="648418"/>
                    <a:pt x="955831" y="648418"/>
                    <a:pt x="978175" y="648418"/>
                  </a:cubicBezTo>
                  <a:cubicBezTo>
                    <a:pt x="976403" y="622799"/>
                    <a:pt x="968468" y="600878"/>
                    <a:pt x="951208" y="582810"/>
                  </a:cubicBezTo>
                  <a:cubicBezTo>
                    <a:pt x="932407" y="563085"/>
                    <a:pt x="908291" y="554108"/>
                    <a:pt x="882055" y="550256"/>
                  </a:cubicBezTo>
                  <a:cubicBezTo>
                    <a:pt x="873464" y="548984"/>
                    <a:pt x="870151" y="545749"/>
                    <a:pt x="870998" y="536965"/>
                  </a:cubicBezTo>
                  <a:cubicBezTo>
                    <a:pt x="871768" y="528721"/>
                    <a:pt x="871152" y="520360"/>
                    <a:pt x="871152" y="512039"/>
                  </a:cubicBezTo>
                  <a:cubicBezTo>
                    <a:pt x="860982" y="512039"/>
                    <a:pt x="853007" y="512039"/>
                    <a:pt x="843954" y="512039"/>
                  </a:cubicBezTo>
                  <a:cubicBezTo>
                    <a:pt x="843954" y="523866"/>
                    <a:pt x="843954" y="535116"/>
                    <a:pt x="843954" y="547829"/>
                  </a:cubicBezTo>
                  <a:cubicBezTo>
                    <a:pt x="837212" y="548831"/>
                    <a:pt x="832011" y="549524"/>
                    <a:pt x="826849" y="550410"/>
                  </a:cubicBezTo>
                  <a:cubicBezTo>
                    <a:pt x="799303" y="555072"/>
                    <a:pt x="774993" y="565628"/>
                    <a:pt x="755847" y="586970"/>
                  </a:cubicBezTo>
                  <a:cubicBezTo>
                    <a:pt x="723331" y="623184"/>
                    <a:pt x="719402" y="700890"/>
                    <a:pt x="783393" y="728744"/>
                  </a:cubicBezTo>
                  <a:cubicBezTo>
                    <a:pt x="798186" y="735178"/>
                    <a:pt x="814174" y="738876"/>
                    <a:pt x="829275" y="744692"/>
                  </a:cubicBezTo>
                  <a:lnTo>
                    <a:pt x="846440" y="754889"/>
                  </a:lnTo>
                  <a:lnTo>
                    <a:pt x="624275" y="749271"/>
                  </a:lnTo>
                  <a:lnTo>
                    <a:pt x="468458" y="753211"/>
                  </a:lnTo>
                  <a:lnTo>
                    <a:pt x="478542" y="749393"/>
                  </a:lnTo>
                  <a:cubicBezTo>
                    <a:pt x="509863" y="715298"/>
                    <a:pt x="507012" y="651846"/>
                    <a:pt x="473765" y="619447"/>
                  </a:cubicBezTo>
                  <a:cubicBezTo>
                    <a:pt x="454387" y="600685"/>
                    <a:pt x="430386" y="591593"/>
                    <a:pt x="405113" y="584466"/>
                  </a:cubicBezTo>
                  <a:cubicBezTo>
                    <a:pt x="381266" y="577764"/>
                    <a:pt x="381343" y="577454"/>
                    <a:pt x="381343" y="552837"/>
                  </a:cubicBezTo>
                  <a:cubicBezTo>
                    <a:pt x="381343" y="533575"/>
                    <a:pt x="381343" y="514312"/>
                    <a:pt x="381343" y="493855"/>
                  </a:cubicBezTo>
                  <a:cubicBezTo>
                    <a:pt x="409312" y="497784"/>
                    <a:pt x="417787" y="516547"/>
                    <a:pt x="422256" y="538506"/>
                  </a:cubicBezTo>
                  <a:cubicBezTo>
                    <a:pt x="444447" y="538506"/>
                    <a:pt x="466098" y="538506"/>
                    <a:pt x="488559" y="538506"/>
                  </a:cubicBezTo>
                  <a:cubicBezTo>
                    <a:pt x="481970" y="473129"/>
                    <a:pt x="440672" y="446353"/>
                    <a:pt x="380957" y="438340"/>
                  </a:cubicBezTo>
                  <a:cubicBezTo>
                    <a:pt x="380957" y="425935"/>
                    <a:pt x="380957" y="414377"/>
                    <a:pt x="380957" y="402627"/>
                  </a:cubicBezTo>
                  <a:cubicBezTo>
                    <a:pt x="371249" y="402627"/>
                    <a:pt x="363005" y="402627"/>
                    <a:pt x="353758" y="402627"/>
                  </a:cubicBezTo>
                  <a:cubicBezTo>
                    <a:pt x="353758" y="414801"/>
                    <a:pt x="353758" y="426051"/>
                    <a:pt x="353758" y="436529"/>
                  </a:cubicBezTo>
                  <a:cubicBezTo>
                    <a:pt x="336037" y="441307"/>
                    <a:pt x="319856" y="444118"/>
                    <a:pt x="304908" y="449975"/>
                  </a:cubicBezTo>
                  <a:cubicBezTo>
                    <a:pt x="264264" y="465886"/>
                    <a:pt x="242613" y="500559"/>
                    <a:pt x="243538" y="545518"/>
                  </a:cubicBezTo>
                  <a:cubicBezTo>
                    <a:pt x="244309" y="583349"/>
                    <a:pt x="265498" y="609855"/>
                    <a:pt x="307606" y="624918"/>
                  </a:cubicBezTo>
                  <a:cubicBezTo>
                    <a:pt x="319780" y="629271"/>
                    <a:pt x="332300" y="632816"/>
                    <a:pt x="344859" y="636090"/>
                  </a:cubicBezTo>
                  <a:cubicBezTo>
                    <a:pt x="351408" y="637824"/>
                    <a:pt x="353989" y="640751"/>
                    <a:pt x="353875" y="647841"/>
                  </a:cubicBezTo>
                  <a:cubicBezTo>
                    <a:pt x="353489" y="675039"/>
                    <a:pt x="353758" y="702238"/>
                    <a:pt x="353682" y="729436"/>
                  </a:cubicBezTo>
                  <a:cubicBezTo>
                    <a:pt x="353682" y="732056"/>
                    <a:pt x="353066" y="734715"/>
                    <a:pt x="352718" y="737335"/>
                  </a:cubicBezTo>
                  <a:cubicBezTo>
                    <a:pt x="326445" y="733945"/>
                    <a:pt x="306797" y="714065"/>
                    <a:pt x="303059" y="688754"/>
                  </a:cubicBezTo>
                  <a:cubicBezTo>
                    <a:pt x="302405" y="684439"/>
                    <a:pt x="298937" y="677120"/>
                    <a:pt x="296472" y="677005"/>
                  </a:cubicBezTo>
                  <a:cubicBezTo>
                    <a:pt x="276785" y="676041"/>
                    <a:pt x="257022" y="676464"/>
                    <a:pt x="236141" y="676464"/>
                  </a:cubicBezTo>
                  <a:cubicBezTo>
                    <a:pt x="238800" y="709249"/>
                    <a:pt x="247043" y="737950"/>
                    <a:pt x="270159" y="760258"/>
                  </a:cubicBezTo>
                  <a:lnTo>
                    <a:pt x="281019" y="763621"/>
                  </a:lnTo>
                  <a:lnTo>
                    <a:pt x="164220" y="772502"/>
                  </a:lnTo>
                  <a:lnTo>
                    <a:pt x="0" y="793370"/>
                  </a:lnTo>
                  <a:lnTo>
                    <a:pt x="2793" y="772508"/>
                  </a:lnTo>
                  <a:cubicBezTo>
                    <a:pt x="2602" y="712678"/>
                    <a:pt x="21632" y="657317"/>
                    <a:pt x="44825" y="603498"/>
                  </a:cubicBezTo>
                  <a:cubicBezTo>
                    <a:pt x="94870" y="487345"/>
                    <a:pt x="160362" y="380205"/>
                    <a:pt x="237297" y="280000"/>
                  </a:cubicBezTo>
                  <a:cubicBezTo>
                    <a:pt x="257716" y="253419"/>
                    <a:pt x="264226" y="224988"/>
                    <a:pt x="251783" y="193243"/>
                  </a:cubicBezTo>
                  <a:cubicBezTo>
                    <a:pt x="246582" y="180029"/>
                    <a:pt x="240841" y="167006"/>
                    <a:pt x="235370" y="153909"/>
                  </a:cubicBezTo>
                  <a:cubicBezTo>
                    <a:pt x="223890" y="126247"/>
                    <a:pt x="212409" y="98587"/>
                    <a:pt x="200466" y="69845"/>
                  </a:cubicBezTo>
                  <a:cubicBezTo>
                    <a:pt x="227435" y="61062"/>
                    <a:pt x="253477" y="52587"/>
                    <a:pt x="279828" y="43995"/>
                  </a:cubicBezTo>
                  <a:cubicBezTo>
                    <a:pt x="276631" y="28624"/>
                    <a:pt x="273664" y="14602"/>
                    <a:pt x="270622" y="0"/>
                  </a:cubicBezTo>
                  <a:close/>
                </a:path>
              </a:pathLst>
            </a:custGeom>
            <a:solidFill>
              <a:schemeClr val="accent2"/>
            </a:solidFill>
            <a:ln w="2811" cap="flat">
              <a:noFill/>
              <a:prstDash val="solid"/>
              <a:miter/>
            </a:ln>
          </p:spPr>
          <p:txBody>
            <a:bodyPr wrap="square" rtlCol="0" anchor="ctr">
              <a:noAutofit/>
            </a:bodyPr>
            <a:lstStyle/>
            <a:p>
              <a:endParaRPr lang="en-US" dirty="0"/>
            </a:p>
          </p:txBody>
        </p:sp>
      </p:grpSp>
    </p:spTree>
    <p:extLst>
      <p:ext uri="{BB962C8B-B14F-4D97-AF65-F5344CB8AC3E}">
        <p14:creationId xmlns:p14="http://schemas.microsoft.com/office/powerpoint/2010/main" val="3668670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520D19-1769-CA12-E99D-5D01582C8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28" y="1243521"/>
            <a:ext cx="10566943" cy="5162815"/>
          </a:xfrm>
          <a:prstGeom prst="rect">
            <a:avLst/>
          </a:prstGeom>
        </p:spPr>
      </p:pic>
      <p:sp>
        <p:nvSpPr>
          <p:cNvPr id="7" name="TextBox 6">
            <a:extLst>
              <a:ext uri="{FF2B5EF4-FFF2-40B4-BE49-F238E27FC236}">
                <a16:creationId xmlns:a16="http://schemas.microsoft.com/office/drawing/2014/main" id="{A5992E97-DDC3-06DE-3B16-62AD0B42E74E}"/>
              </a:ext>
            </a:extLst>
          </p:cNvPr>
          <p:cNvSpPr txBox="1"/>
          <p:nvPr/>
        </p:nvSpPr>
        <p:spPr>
          <a:xfrm>
            <a:off x="3455072" y="361080"/>
            <a:ext cx="5452061" cy="707886"/>
          </a:xfrm>
          <a:prstGeom prst="rect">
            <a:avLst/>
          </a:prstGeom>
          <a:noFill/>
        </p:spPr>
        <p:txBody>
          <a:bodyPr wrap="square" rtlCol="0">
            <a:spAutoFit/>
          </a:bodyPr>
          <a:lstStyle/>
          <a:p>
            <a:pPr algn="ctr"/>
            <a:r>
              <a:rPr lang="en-US" sz="4000" dirty="0"/>
              <a:t>Models Comparison</a:t>
            </a:r>
          </a:p>
        </p:txBody>
      </p:sp>
      <p:graphicFrame>
        <p:nvGraphicFramePr>
          <p:cNvPr id="12" name="Object 11">
            <a:extLst>
              <a:ext uri="{FF2B5EF4-FFF2-40B4-BE49-F238E27FC236}">
                <a16:creationId xmlns:a16="http://schemas.microsoft.com/office/drawing/2014/main" id="{03827E29-03AC-C806-1A67-3327BB359209}"/>
              </a:ext>
            </a:extLst>
          </p:cNvPr>
          <p:cNvGraphicFramePr>
            <a:graphicFrameLocks noChangeAspect="1"/>
          </p:cNvGraphicFramePr>
          <p:nvPr>
            <p:extLst>
              <p:ext uri="{D42A27DB-BD31-4B8C-83A1-F6EECF244321}">
                <p14:modId xmlns:p14="http://schemas.microsoft.com/office/powerpoint/2010/main" val="4201805918"/>
              </p:ext>
            </p:extLst>
          </p:nvPr>
        </p:nvGraphicFramePr>
        <p:xfrm>
          <a:off x="7634092" y="5614479"/>
          <a:ext cx="617537" cy="160337"/>
        </p:xfrm>
        <a:graphic>
          <a:graphicData uri="http://schemas.openxmlformats.org/presentationml/2006/ole">
            <mc:AlternateContent xmlns:mc="http://schemas.openxmlformats.org/markup-compatibility/2006">
              <mc:Choice xmlns:v="urn:schemas-microsoft-com:vml" Requires="v">
                <p:oleObj name="Bitmap Image" r:id="rId3" imgW="617400" imgH="160200" progId="PBrush">
                  <p:embed/>
                </p:oleObj>
              </mc:Choice>
              <mc:Fallback>
                <p:oleObj name="Bitmap Image" r:id="rId3" imgW="617400" imgH="160200" progId="PBrush">
                  <p:embed/>
                  <p:pic>
                    <p:nvPicPr>
                      <p:cNvPr id="0" name=""/>
                      <p:cNvPicPr/>
                      <p:nvPr/>
                    </p:nvPicPr>
                    <p:blipFill>
                      <a:blip r:embed="rId4"/>
                      <a:stretch>
                        <a:fillRect/>
                      </a:stretch>
                    </p:blipFill>
                    <p:spPr>
                      <a:xfrm>
                        <a:off x="7634092" y="5614479"/>
                        <a:ext cx="617537" cy="16033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C62D95E-608B-DDC8-3445-15D98E7E6563}"/>
              </a:ext>
            </a:extLst>
          </p:cNvPr>
          <p:cNvGraphicFramePr>
            <a:graphicFrameLocks noChangeAspect="1"/>
          </p:cNvGraphicFramePr>
          <p:nvPr>
            <p:extLst>
              <p:ext uri="{D42A27DB-BD31-4B8C-83A1-F6EECF244321}">
                <p14:modId xmlns:p14="http://schemas.microsoft.com/office/powerpoint/2010/main" val="901323661"/>
              </p:ext>
            </p:extLst>
          </p:nvPr>
        </p:nvGraphicFramePr>
        <p:xfrm>
          <a:off x="3938785" y="2117791"/>
          <a:ext cx="617537" cy="168275"/>
        </p:xfrm>
        <a:graphic>
          <a:graphicData uri="http://schemas.openxmlformats.org/presentationml/2006/ole">
            <mc:AlternateContent xmlns:mc="http://schemas.openxmlformats.org/markup-compatibility/2006">
              <mc:Choice xmlns:v="urn:schemas-microsoft-com:vml" Requires="v">
                <p:oleObj name="Bitmap Image" r:id="rId5" imgW="617400" imgH="167760" progId="PBrush">
                  <p:embed/>
                </p:oleObj>
              </mc:Choice>
              <mc:Fallback>
                <p:oleObj name="Bitmap Image" r:id="rId5" imgW="617400" imgH="167760" progId="PBrush">
                  <p:embed/>
                  <p:pic>
                    <p:nvPicPr>
                      <p:cNvPr id="0" name=""/>
                      <p:cNvPicPr/>
                      <p:nvPr/>
                    </p:nvPicPr>
                    <p:blipFill>
                      <a:blip r:embed="rId6"/>
                      <a:stretch>
                        <a:fillRect/>
                      </a:stretch>
                    </p:blipFill>
                    <p:spPr>
                      <a:xfrm>
                        <a:off x="3938785" y="2117791"/>
                        <a:ext cx="617537" cy="168275"/>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194F46ED-F35C-8FA0-AE5D-947CBEC094B6}"/>
              </a:ext>
            </a:extLst>
          </p:cNvPr>
          <p:cNvGraphicFramePr>
            <a:graphicFrameLocks noChangeAspect="1"/>
          </p:cNvGraphicFramePr>
          <p:nvPr>
            <p:extLst>
              <p:ext uri="{D42A27DB-BD31-4B8C-83A1-F6EECF244321}">
                <p14:modId xmlns:p14="http://schemas.microsoft.com/office/powerpoint/2010/main" val="3616908939"/>
              </p:ext>
            </p:extLst>
          </p:nvPr>
        </p:nvGraphicFramePr>
        <p:xfrm>
          <a:off x="2106810" y="2361399"/>
          <a:ext cx="625475" cy="152400"/>
        </p:xfrm>
        <a:graphic>
          <a:graphicData uri="http://schemas.openxmlformats.org/presentationml/2006/ole">
            <mc:AlternateContent xmlns:mc="http://schemas.openxmlformats.org/markup-compatibility/2006">
              <mc:Choice xmlns:v="urn:schemas-microsoft-com:vml" Requires="v">
                <p:oleObj name="Bitmap Image" r:id="rId7" imgW="624960" imgH="152280" progId="PBrush">
                  <p:embed/>
                </p:oleObj>
              </mc:Choice>
              <mc:Fallback>
                <p:oleObj name="Bitmap Image" r:id="rId7" imgW="624960" imgH="152280" progId="PBrush">
                  <p:embed/>
                  <p:pic>
                    <p:nvPicPr>
                      <p:cNvPr id="0" name=""/>
                      <p:cNvPicPr/>
                      <p:nvPr/>
                    </p:nvPicPr>
                    <p:blipFill>
                      <a:blip r:embed="rId8"/>
                      <a:stretch>
                        <a:fillRect/>
                      </a:stretch>
                    </p:blipFill>
                    <p:spPr>
                      <a:xfrm>
                        <a:off x="2106810" y="2361399"/>
                        <a:ext cx="625475" cy="1524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EA2C7F10-DC60-FCB8-864F-0CD5C1A91E57}"/>
              </a:ext>
            </a:extLst>
          </p:cNvPr>
          <p:cNvGraphicFramePr>
            <a:graphicFrameLocks noChangeAspect="1"/>
          </p:cNvGraphicFramePr>
          <p:nvPr>
            <p:extLst>
              <p:ext uri="{D42A27DB-BD31-4B8C-83A1-F6EECF244321}">
                <p14:modId xmlns:p14="http://schemas.microsoft.com/office/powerpoint/2010/main" val="2660781439"/>
              </p:ext>
            </p:extLst>
          </p:nvPr>
        </p:nvGraphicFramePr>
        <p:xfrm>
          <a:off x="5780085" y="2633286"/>
          <a:ext cx="631825" cy="136525"/>
        </p:xfrm>
        <a:graphic>
          <a:graphicData uri="http://schemas.openxmlformats.org/presentationml/2006/ole">
            <mc:AlternateContent xmlns:mc="http://schemas.openxmlformats.org/markup-compatibility/2006">
              <mc:Choice xmlns:v="urn:schemas-microsoft-com:vml" Requires="v">
                <p:oleObj name="Bitmap Image" r:id="rId9" imgW="632520" imgH="137160" progId="PBrush">
                  <p:embed/>
                </p:oleObj>
              </mc:Choice>
              <mc:Fallback>
                <p:oleObj name="Bitmap Image" r:id="rId9" imgW="632520" imgH="137160" progId="PBrush">
                  <p:embed/>
                  <p:pic>
                    <p:nvPicPr>
                      <p:cNvPr id="0" name=""/>
                      <p:cNvPicPr/>
                      <p:nvPr/>
                    </p:nvPicPr>
                    <p:blipFill>
                      <a:blip r:embed="rId10"/>
                      <a:stretch>
                        <a:fillRect/>
                      </a:stretch>
                    </p:blipFill>
                    <p:spPr>
                      <a:xfrm>
                        <a:off x="5780085" y="2633286"/>
                        <a:ext cx="631825" cy="136525"/>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A723F715-BE0E-4D9C-DAA7-CD4116C4F6FF}"/>
              </a:ext>
            </a:extLst>
          </p:cNvPr>
          <p:cNvGraphicFramePr>
            <a:graphicFrameLocks noChangeAspect="1"/>
          </p:cNvGraphicFramePr>
          <p:nvPr>
            <p:extLst>
              <p:ext uri="{D42A27DB-BD31-4B8C-83A1-F6EECF244321}">
                <p14:modId xmlns:p14="http://schemas.microsoft.com/office/powerpoint/2010/main" val="4001368371"/>
              </p:ext>
            </p:extLst>
          </p:nvPr>
        </p:nvGraphicFramePr>
        <p:xfrm>
          <a:off x="8358270" y="5614479"/>
          <a:ext cx="639763" cy="160337"/>
        </p:xfrm>
        <a:graphic>
          <a:graphicData uri="http://schemas.openxmlformats.org/presentationml/2006/ole">
            <mc:AlternateContent xmlns:mc="http://schemas.openxmlformats.org/markup-compatibility/2006">
              <mc:Choice xmlns:v="urn:schemas-microsoft-com:vml" Requires="v">
                <p:oleObj name="Bitmap Image" r:id="rId11" imgW="640080" imgH="137160" progId="PBrush">
                  <p:embed/>
                </p:oleObj>
              </mc:Choice>
              <mc:Fallback>
                <p:oleObj name="Bitmap Image" r:id="rId11" imgW="640080" imgH="137160" progId="PBrush">
                  <p:embed/>
                  <p:pic>
                    <p:nvPicPr>
                      <p:cNvPr id="0" name=""/>
                      <p:cNvPicPr/>
                      <p:nvPr/>
                    </p:nvPicPr>
                    <p:blipFill>
                      <a:blip r:embed="rId12"/>
                      <a:stretch>
                        <a:fillRect/>
                      </a:stretch>
                    </p:blipFill>
                    <p:spPr>
                      <a:xfrm>
                        <a:off x="8358270" y="5614479"/>
                        <a:ext cx="639763" cy="160337"/>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6E44D2B8-18F5-4DA1-E366-FFAACAF0AE56}"/>
              </a:ext>
            </a:extLst>
          </p:cNvPr>
          <p:cNvGraphicFramePr>
            <a:graphicFrameLocks noChangeAspect="1"/>
          </p:cNvGraphicFramePr>
          <p:nvPr>
            <p:extLst>
              <p:ext uri="{D42A27DB-BD31-4B8C-83A1-F6EECF244321}">
                <p14:modId xmlns:p14="http://schemas.microsoft.com/office/powerpoint/2010/main" val="2844205345"/>
              </p:ext>
            </p:extLst>
          </p:nvPr>
        </p:nvGraphicFramePr>
        <p:xfrm>
          <a:off x="4669017" y="2239864"/>
          <a:ext cx="685800" cy="168275"/>
        </p:xfrm>
        <a:graphic>
          <a:graphicData uri="http://schemas.openxmlformats.org/presentationml/2006/ole">
            <mc:AlternateContent xmlns:mc="http://schemas.openxmlformats.org/markup-compatibility/2006">
              <mc:Choice xmlns:v="urn:schemas-microsoft-com:vml" Requires="v">
                <p:oleObj name="Bitmap Image" r:id="rId13" imgW="685800" imgH="167760" progId="PBrush">
                  <p:embed/>
                </p:oleObj>
              </mc:Choice>
              <mc:Fallback>
                <p:oleObj name="Bitmap Image" r:id="rId13" imgW="685800" imgH="167760" progId="PBrush">
                  <p:embed/>
                  <p:pic>
                    <p:nvPicPr>
                      <p:cNvPr id="0" name=""/>
                      <p:cNvPicPr/>
                      <p:nvPr/>
                    </p:nvPicPr>
                    <p:blipFill>
                      <a:blip r:embed="rId14"/>
                      <a:stretch>
                        <a:fillRect/>
                      </a:stretch>
                    </p:blipFill>
                    <p:spPr>
                      <a:xfrm>
                        <a:off x="4669017" y="2239864"/>
                        <a:ext cx="685800" cy="168275"/>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67F1F4F6-F2B0-8C38-61AF-3D5C405D4A69}"/>
              </a:ext>
            </a:extLst>
          </p:cNvPr>
          <p:cNvGraphicFramePr>
            <a:graphicFrameLocks noChangeAspect="1"/>
          </p:cNvGraphicFramePr>
          <p:nvPr>
            <p:extLst>
              <p:ext uri="{D42A27DB-BD31-4B8C-83A1-F6EECF244321}">
                <p14:modId xmlns:p14="http://schemas.microsoft.com/office/powerpoint/2010/main" val="1887003157"/>
              </p:ext>
            </p:extLst>
          </p:nvPr>
        </p:nvGraphicFramePr>
        <p:xfrm>
          <a:off x="2815309" y="2491803"/>
          <a:ext cx="639763" cy="168275"/>
        </p:xfrm>
        <a:graphic>
          <a:graphicData uri="http://schemas.openxmlformats.org/presentationml/2006/ole">
            <mc:AlternateContent xmlns:mc="http://schemas.openxmlformats.org/markup-compatibility/2006">
              <mc:Choice xmlns:v="urn:schemas-microsoft-com:vml" Requires="v">
                <p:oleObj name="Bitmap Image" r:id="rId15" imgW="640080" imgH="167760" progId="PBrush">
                  <p:embed/>
                </p:oleObj>
              </mc:Choice>
              <mc:Fallback>
                <p:oleObj name="Bitmap Image" r:id="rId15" imgW="640080" imgH="167760" progId="PBrush">
                  <p:embed/>
                  <p:pic>
                    <p:nvPicPr>
                      <p:cNvPr id="0" name=""/>
                      <p:cNvPicPr/>
                      <p:nvPr/>
                    </p:nvPicPr>
                    <p:blipFill>
                      <a:blip r:embed="rId16"/>
                      <a:stretch>
                        <a:fillRect/>
                      </a:stretch>
                    </p:blipFill>
                    <p:spPr>
                      <a:xfrm>
                        <a:off x="2815309" y="2491803"/>
                        <a:ext cx="639763" cy="168275"/>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6E90AF9D-5932-6D99-BE38-5C74669C0ACD}"/>
              </a:ext>
            </a:extLst>
          </p:cNvPr>
          <p:cNvGraphicFramePr>
            <a:graphicFrameLocks noChangeAspect="1"/>
          </p:cNvGraphicFramePr>
          <p:nvPr>
            <p:extLst>
              <p:ext uri="{D42A27DB-BD31-4B8C-83A1-F6EECF244321}">
                <p14:modId xmlns:p14="http://schemas.microsoft.com/office/powerpoint/2010/main" val="2830127330"/>
              </p:ext>
            </p:extLst>
          </p:nvPr>
        </p:nvGraphicFramePr>
        <p:xfrm>
          <a:off x="6493252" y="2746325"/>
          <a:ext cx="655637" cy="130175"/>
        </p:xfrm>
        <a:graphic>
          <a:graphicData uri="http://schemas.openxmlformats.org/presentationml/2006/ole">
            <mc:AlternateContent xmlns:mc="http://schemas.openxmlformats.org/markup-compatibility/2006">
              <mc:Choice xmlns:v="urn:schemas-microsoft-com:vml" Requires="v">
                <p:oleObj name="Bitmap Image" r:id="rId17" imgW="655200" imgH="129600" progId="PBrush">
                  <p:embed/>
                </p:oleObj>
              </mc:Choice>
              <mc:Fallback>
                <p:oleObj name="Bitmap Image" r:id="rId17" imgW="655200" imgH="129600" progId="PBrush">
                  <p:embed/>
                  <p:pic>
                    <p:nvPicPr>
                      <p:cNvPr id="0" name=""/>
                      <p:cNvPicPr/>
                      <p:nvPr/>
                    </p:nvPicPr>
                    <p:blipFill>
                      <a:blip r:embed="rId18"/>
                      <a:stretch>
                        <a:fillRect/>
                      </a:stretch>
                    </p:blipFill>
                    <p:spPr>
                      <a:xfrm>
                        <a:off x="6493252" y="2746325"/>
                        <a:ext cx="655637" cy="130175"/>
                      </a:xfrm>
                      <a:prstGeom prst="rect">
                        <a:avLst/>
                      </a:prstGeom>
                    </p:spPr>
                  </p:pic>
                </p:oleObj>
              </mc:Fallback>
            </mc:AlternateContent>
          </a:graphicData>
        </a:graphic>
      </p:graphicFrame>
    </p:spTree>
    <p:extLst>
      <p:ext uri="{BB962C8B-B14F-4D97-AF65-F5344CB8AC3E}">
        <p14:creationId xmlns:p14="http://schemas.microsoft.com/office/powerpoint/2010/main" val="570042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992E97-DDC3-06DE-3B16-62AD0B42E74E}"/>
              </a:ext>
            </a:extLst>
          </p:cNvPr>
          <p:cNvSpPr txBox="1"/>
          <p:nvPr/>
        </p:nvSpPr>
        <p:spPr>
          <a:xfrm>
            <a:off x="1355075" y="439086"/>
            <a:ext cx="9849080" cy="707886"/>
          </a:xfrm>
          <a:prstGeom prst="rect">
            <a:avLst/>
          </a:prstGeom>
          <a:noFill/>
        </p:spPr>
        <p:txBody>
          <a:bodyPr wrap="square" rtlCol="0">
            <a:spAutoFit/>
          </a:bodyPr>
          <a:lstStyle/>
          <a:p>
            <a:pPr algn="ctr"/>
            <a:r>
              <a:rPr lang="en-US" sz="4000" dirty="0"/>
              <a:t>All Features VS Partial highly correlated</a:t>
            </a:r>
          </a:p>
        </p:txBody>
      </p:sp>
      <p:pic>
        <p:nvPicPr>
          <p:cNvPr id="3" name="Picture 2">
            <a:extLst>
              <a:ext uri="{FF2B5EF4-FFF2-40B4-BE49-F238E27FC236}">
                <a16:creationId xmlns:a16="http://schemas.microsoft.com/office/drawing/2014/main" id="{02F72D70-39A0-6796-BD2E-1B0391030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927" y="1146972"/>
            <a:ext cx="6034261" cy="4827408"/>
          </a:xfrm>
          <a:prstGeom prst="rect">
            <a:avLst/>
          </a:prstGeom>
        </p:spPr>
      </p:pic>
      <p:pic>
        <p:nvPicPr>
          <p:cNvPr id="5" name="Picture 4">
            <a:extLst>
              <a:ext uri="{FF2B5EF4-FFF2-40B4-BE49-F238E27FC236}">
                <a16:creationId xmlns:a16="http://schemas.microsoft.com/office/drawing/2014/main" id="{76843698-D0D1-97A0-9BE4-935DB25FB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55" y="1146972"/>
            <a:ext cx="6034260" cy="4827408"/>
          </a:xfrm>
          <a:prstGeom prst="rect">
            <a:avLst/>
          </a:prstGeom>
        </p:spPr>
      </p:pic>
    </p:spTree>
    <p:extLst>
      <p:ext uri="{BB962C8B-B14F-4D97-AF65-F5344CB8AC3E}">
        <p14:creationId xmlns:p14="http://schemas.microsoft.com/office/powerpoint/2010/main" val="911720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992E97-DDC3-06DE-3B16-62AD0B42E74E}"/>
              </a:ext>
            </a:extLst>
          </p:cNvPr>
          <p:cNvSpPr txBox="1"/>
          <p:nvPr/>
        </p:nvSpPr>
        <p:spPr>
          <a:xfrm>
            <a:off x="3772291" y="214663"/>
            <a:ext cx="4647417" cy="707886"/>
          </a:xfrm>
          <a:prstGeom prst="rect">
            <a:avLst/>
          </a:prstGeom>
          <a:noFill/>
        </p:spPr>
        <p:txBody>
          <a:bodyPr wrap="square" rtlCol="0">
            <a:spAutoFit/>
          </a:bodyPr>
          <a:lstStyle/>
          <a:p>
            <a:pPr algn="ctr"/>
            <a:r>
              <a:rPr lang="en-US" sz="4000" dirty="0"/>
              <a:t>Geo Area of Ames</a:t>
            </a:r>
          </a:p>
        </p:txBody>
      </p:sp>
      <p:pic>
        <p:nvPicPr>
          <p:cNvPr id="5" name="Picture 4">
            <a:extLst>
              <a:ext uri="{FF2B5EF4-FFF2-40B4-BE49-F238E27FC236}">
                <a16:creationId xmlns:a16="http://schemas.microsoft.com/office/drawing/2014/main" id="{FC42F7CE-EE76-7A0B-7EC8-221D3E7AD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894" y="1153069"/>
            <a:ext cx="7750212" cy="5136325"/>
          </a:xfrm>
          <a:prstGeom prst="rect">
            <a:avLst/>
          </a:prstGeom>
        </p:spPr>
      </p:pic>
    </p:spTree>
    <p:extLst>
      <p:ext uri="{BB962C8B-B14F-4D97-AF65-F5344CB8AC3E}">
        <p14:creationId xmlns:p14="http://schemas.microsoft.com/office/powerpoint/2010/main" val="4256331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D86A64B0-872B-42E9-A39E-A8AD5012471D}"/>
              </a:ext>
            </a:extLst>
          </p:cNvPr>
          <p:cNvSpPr txBox="1"/>
          <p:nvPr/>
        </p:nvSpPr>
        <p:spPr>
          <a:xfrm>
            <a:off x="5946949" y="537378"/>
            <a:ext cx="5677701" cy="830997"/>
          </a:xfrm>
          <a:prstGeom prst="rect">
            <a:avLst/>
          </a:prstGeom>
          <a:noFill/>
        </p:spPr>
        <p:txBody>
          <a:bodyPr wrap="square" rtlCol="0">
            <a:spAutoFit/>
          </a:bodyPr>
          <a:lstStyle/>
          <a:p>
            <a:r>
              <a:rPr lang="en-US" altLang="ko-KR" sz="4800" dirty="0">
                <a:solidFill>
                  <a:srgbClr val="FAB117"/>
                </a:solidFill>
              </a:rPr>
              <a:t>Future </a:t>
            </a:r>
            <a:r>
              <a:rPr lang="en-US" altLang="ko-KR" sz="4800" dirty="0">
                <a:solidFill>
                  <a:schemeClr val="tx1">
                    <a:lumMod val="65000"/>
                    <a:lumOff val="35000"/>
                  </a:schemeClr>
                </a:solidFill>
              </a:rPr>
              <a:t>Work</a:t>
            </a:r>
          </a:p>
        </p:txBody>
      </p:sp>
      <p:sp>
        <p:nvSpPr>
          <p:cNvPr id="60" name="Oval Callout 10">
            <a:extLst>
              <a:ext uri="{FF2B5EF4-FFF2-40B4-BE49-F238E27FC236}">
                <a16:creationId xmlns:a16="http://schemas.microsoft.com/office/drawing/2014/main" id="{848D36BD-0566-4717-8A3B-E1228B72AB11}"/>
              </a:ext>
            </a:extLst>
          </p:cNvPr>
          <p:cNvSpPr/>
          <p:nvPr/>
        </p:nvSpPr>
        <p:spPr>
          <a:xfrm>
            <a:off x="5705561" y="1893258"/>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1" name="Oval Callout 11">
            <a:extLst>
              <a:ext uri="{FF2B5EF4-FFF2-40B4-BE49-F238E27FC236}">
                <a16:creationId xmlns:a16="http://schemas.microsoft.com/office/drawing/2014/main" id="{01FA602A-56E4-45FE-A268-59ED7520BD39}"/>
              </a:ext>
            </a:extLst>
          </p:cNvPr>
          <p:cNvSpPr/>
          <p:nvPr/>
        </p:nvSpPr>
        <p:spPr>
          <a:xfrm>
            <a:off x="5705561" y="3033624"/>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3" name="Oval 31">
            <a:extLst>
              <a:ext uri="{FF2B5EF4-FFF2-40B4-BE49-F238E27FC236}">
                <a16:creationId xmlns:a16="http://schemas.microsoft.com/office/drawing/2014/main" id="{2FFE5125-7A5B-4443-86E8-E4B99BD0E4A1}"/>
              </a:ext>
            </a:extLst>
          </p:cNvPr>
          <p:cNvSpPr>
            <a:spLocks noChangeAspect="1"/>
          </p:cNvSpPr>
          <p:nvPr/>
        </p:nvSpPr>
        <p:spPr>
          <a:xfrm>
            <a:off x="5997215" y="5578053"/>
            <a:ext cx="310825" cy="298154"/>
          </a:xfrm>
          <a:custGeom>
            <a:avLst/>
            <a:gdLst/>
            <a:ahLst/>
            <a:cxnLst/>
            <a:rect l="l" t="t" r="r" b="b"/>
            <a:pathLst>
              <a:path w="3844509" h="3687783">
                <a:moveTo>
                  <a:pt x="3058976" y="1638112"/>
                </a:moveTo>
                <a:lnTo>
                  <a:pt x="3589152" y="1638112"/>
                </a:lnTo>
                <a:cubicBezTo>
                  <a:pt x="3638858" y="1638112"/>
                  <a:pt x="3679152" y="1678406"/>
                  <a:pt x="3679152" y="1728112"/>
                </a:cubicBezTo>
                <a:cubicBezTo>
                  <a:pt x="3679152" y="1777818"/>
                  <a:pt x="3638858" y="1818112"/>
                  <a:pt x="3589152" y="1818112"/>
                </a:cubicBezTo>
                <a:lnTo>
                  <a:pt x="3200291" y="1818112"/>
                </a:lnTo>
                <a:cubicBezTo>
                  <a:pt x="3163154" y="1755131"/>
                  <a:pt x="3116528" y="1693960"/>
                  <a:pt x="3058976" y="1638112"/>
                </a:cubicBezTo>
                <a:close/>
                <a:moveTo>
                  <a:pt x="181085" y="1638112"/>
                </a:moveTo>
                <a:lnTo>
                  <a:pt x="721085" y="1638112"/>
                </a:lnTo>
                <a:cubicBezTo>
                  <a:pt x="770791" y="1638112"/>
                  <a:pt x="811085" y="1678406"/>
                  <a:pt x="811085" y="1728112"/>
                </a:cubicBezTo>
                <a:cubicBezTo>
                  <a:pt x="811085" y="1777818"/>
                  <a:pt x="770791" y="1818112"/>
                  <a:pt x="721085" y="1818112"/>
                </a:cubicBezTo>
                <a:lnTo>
                  <a:pt x="181085" y="1818112"/>
                </a:lnTo>
                <a:cubicBezTo>
                  <a:pt x="131379" y="1818112"/>
                  <a:pt x="91085" y="1777818"/>
                  <a:pt x="91085" y="1728112"/>
                </a:cubicBezTo>
                <a:cubicBezTo>
                  <a:pt x="91085" y="1678406"/>
                  <a:pt x="131379" y="1638112"/>
                  <a:pt x="181085" y="1638112"/>
                </a:cubicBezTo>
                <a:close/>
                <a:moveTo>
                  <a:pt x="2407996" y="1616759"/>
                </a:moveTo>
                <a:cubicBezTo>
                  <a:pt x="2441617" y="1617523"/>
                  <a:pt x="2476314" y="1619623"/>
                  <a:pt x="2512102" y="1623184"/>
                </a:cubicBezTo>
                <a:cubicBezTo>
                  <a:pt x="3111162" y="1718458"/>
                  <a:pt x="3282084" y="2201243"/>
                  <a:pt x="3279835" y="2465949"/>
                </a:cubicBezTo>
                <a:cubicBezTo>
                  <a:pt x="3835370" y="2585485"/>
                  <a:pt x="3867810" y="2977600"/>
                  <a:pt x="3836089" y="3163655"/>
                </a:cubicBezTo>
                <a:cubicBezTo>
                  <a:pt x="3757475" y="3560722"/>
                  <a:pt x="3236143" y="3678707"/>
                  <a:pt x="3054091" y="3680976"/>
                </a:cubicBezTo>
                <a:lnTo>
                  <a:pt x="749472" y="3687783"/>
                </a:lnTo>
                <a:cubicBezTo>
                  <a:pt x="462601" y="3670766"/>
                  <a:pt x="258482" y="3561857"/>
                  <a:pt x="95738" y="3371263"/>
                </a:cubicBezTo>
                <a:cubicBezTo>
                  <a:pt x="-51834" y="3177268"/>
                  <a:pt x="-3707" y="2901945"/>
                  <a:pt x="73013" y="2762709"/>
                </a:cubicBezTo>
                <a:cubicBezTo>
                  <a:pt x="131588" y="2662400"/>
                  <a:pt x="402999" y="2443202"/>
                  <a:pt x="748609" y="2500468"/>
                </a:cubicBezTo>
                <a:cubicBezTo>
                  <a:pt x="711949" y="2305751"/>
                  <a:pt x="809508" y="2118554"/>
                  <a:pt x="973702" y="2040037"/>
                </a:cubicBezTo>
                <a:cubicBezTo>
                  <a:pt x="1175350" y="1931150"/>
                  <a:pt x="1416864" y="1980501"/>
                  <a:pt x="1568863" y="2058070"/>
                </a:cubicBezTo>
                <a:cubicBezTo>
                  <a:pt x="1641270" y="1894278"/>
                  <a:pt x="1903671" y="1605293"/>
                  <a:pt x="2407996" y="1616759"/>
                </a:cubicBezTo>
                <a:close/>
                <a:moveTo>
                  <a:pt x="1879032" y="828012"/>
                </a:moveTo>
                <a:cubicBezTo>
                  <a:pt x="2272018" y="828012"/>
                  <a:pt x="2606182" y="1079860"/>
                  <a:pt x="2727993" y="1431289"/>
                </a:cubicBezTo>
                <a:cubicBezTo>
                  <a:pt x="2662026" y="1407016"/>
                  <a:pt x="2589492" y="1387959"/>
                  <a:pt x="2509890" y="1375299"/>
                </a:cubicBezTo>
                <a:cubicBezTo>
                  <a:pt x="2471614" y="1371490"/>
                  <a:pt x="2434505" y="1369244"/>
                  <a:pt x="2398546" y="1368427"/>
                </a:cubicBezTo>
                <a:cubicBezTo>
                  <a:pt x="1859157" y="1356164"/>
                  <a:pt x="1578511" y="1665241"/>
                  <a:pt x="1501070" y="1840421"/>
                </a:cubicBezTo>
                <a:cubicBezTo>
                  <a:pt x="1366956" y="1771979"/>
                  <a:pt x="1167682" y="1724078"/>
                  <a:pt x="981368" y="1776353"/>
                </a:cubicBezTo>
                <a:cubicBezTo>
                  <a:pt x="979360" y="1760421"/>
                  <a:pt x="978932" y="1744316"/>
                  <a:pt x="978932" y="1728112"/>
                </a:cubicBezTo>
                <a:cubicBezTo>
                  <a:pt x="978932" y="1231000"/>
                  <a:pt x="1381920" y="828012"/>
                  <a:pt x="1879032" y="828012"/>
                </a:cubicBezTo>
                <a:close/>
                <a:moveTo>
                  <a:pt x="3036221" y="480881"/>
                </a:moveTo>
                <a:cubicBezTo>
                  <a:pt x="3059254" y="480881"/>
                  <a:pt x="3082287" y="489668"/>
                  <a:pt x="3099861" y="507242"/>
                </a:cubicBezTo>
                <a:cubicBezTo>
                  <a:pt x="3135008" y="542389"/>
                  <a:pt x="3135008" y="599374"/>
                  <a:pt x="3099861" y="634521"/>
                </a:cubicBezTo>
                <a:lnTo>
                  <a:pt x="2718023" y="1016359"/>
                </a:lnTo>
                <a:cubicBezTo>
                  <a:pt x="2682876" y="1051506"/>
                  <a:pt x="2625891" y="1051506"/>
                  <a:pt x="2590744" y="1016359"/>
                </a:cubicBezTo>
                <a:cubicBezTo>
                  <a:pt x="2555597" y="981211"/>
                  <a:pt x="2555597" y="924227"/>
                  <a:pt x="2590744" y="889079"/>
                </a:cubicBezTo>
                <a:lnTo>
                  <a:pt x="2972582" y="507242"/>
                </a:lnTo>
                <a:cubicBezTo>
                  <a:pt x="2990155" y="489668"/>
                  <a:pt x="3013188" y="480881"/>
                  <a:pt x="3036221" y="480881"/>
                </a:cubicBezTo>
                <a:close/>
                <a:moveTo>
                  <a:pt x="710166" y="439080"/>
                </a:moveTo>
                <a:cubicBezTo>
                  <a:pt x="733199" y="439080"/>
                  <a:pt x="756232" y="447867"/>
                  <a:pt x="773806" y="465441"/>
                </a:cubicBezTo>
                <a:lnTo>
                  <a:pt x="1155643" y="847278"/>
                </a:lnTo>
                <a:cubicBezTo>
                  <a:pt x="1190791" y="882426"/>
                  <a:pt x="1190791" y="939410"/>
                  <a:pt x="1155643" y="974558"/>
                </a:cubicBezTo>
                <a:cubicBezTo>
                  <a:pt x="1120496" y="1009705"/>
                  <a:pt x="1063512" y="1009705"/>
                  <a:pt x="1028364" y="974558"/>
                </a:cubicBezTo>
                <a:lnTo>
                  <a:pt x="646526" y="592720"/>
                </a:lnTo>
                <a:cubicBezTo>
                  <a:pt x="611379" y="557573"/>
                  <a:pt x="611379" y="500588"/>
                  <a:pt x="646526" y="465441"/>
                </a:cubicBezTo>
                <a:cubicBezTo>
                  <a:pt x="664100" y="447867"/>
                  <a:pt x="687133" y="439080"/>
                  <a:pt x="710166" y="439080"/>
                </a:cubicBezTo>
                <a:close/>
                <a:moveTo>
                  <a:pt x="1879032" y="0"/>
                </a:moveTo>
                <a:cubicBezTo>
                  <a:pt x="1928738" y="0"/>
                  <a:pt x="1969032" y="40294"/>
                  <a:pt x="1969032" y="90000"/>
                </a:cubicBezTo>
                <a:lnTo>
                  <a:pt x="1969032" y="630000"/>
                </a:lnTo>
                <a:cubicBezTo>
                  <a:pt x="1969032" y="679706"/>
                  <a:pt x="1928738" y="720000"/>
                  <a:pt x="1879032" y="720000"/>
                </a:cubicBezTo>
                <a:cubicBezTo>
                  <a:pt x="1829326" y="720000"/>
                  <a:pt x="1789032" y="679706"/>
                  <a:pt x="1789032" y="630000"/>
                </a:cubicBezTo>
                <a:lnTo>
                  <a:pt x="1789032" y="90000"/>
                </a:lnTo>
                <a:cubicBezTo>
                  <a:pt x="1789032" y="40294"/>
                  <a:pt x="1829326" y="0"/>
                  <a:pt x="1879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66" name="그룹 9">
            <a:extLst>
              <a:ext uri="{FF2B5EF4-FFF2-40B4-BE49-F238E27FC236}">
                <a16:creationId xmlns:a16="http://schemas.microsoft.com/office/drawing/2014/main" id="{3CD1B0A1-9250-435C-AFC5-64A52EDFD58E}"/>
              </a:ext>
            </a:extLst>
          </p:cNvPr>
          <p:cNvGrpSpPr/>
          <p:nvPr/>
        </p:nvGrpSpPr>
        <p:grpSpPr>
          <a:xfrm>
            <a:off x="6806795" y="1864766"/>
            <a:ext cx="4421905" cy="786718"/>
            <a:chOff x="7141773" y="1720281"/>
            <a:chExt cx="4421905" cy="786718"/>
          </a:xfrm>
        </p:grpSpPr>
        <p:sp>
          <p:nvSpPr>
            <p:cNvPr id="67" name="Rectangle 18">
              <a:extLst>
                <a:ext uri="{FF2B5EF4-FFF2-40B4-BE49-F238E27FC236}">
                  <a16:creationId xmlns:a16="http://schemas.microsoft.com/office/drawing/2014/main" id="{94CDCDE0-2BE1-4F1D-935C-42B4B9667CAB}"/>
                </a:ext>
              </a:extLst>
            </p:cNvPr>
            <p:cNvSpPr/>
            <p:nvPr/>
          </p:nvSpPr>
          <p:spPr>
            <a:xfrm>
              <a:off x="7141773" y="1720281"/>
              <a:ext cx="4421905" cy="276999"/>
            </a:xfrm>
            <a:prstGeom prst="rect">
              <a:avLst/>
            </a:prstGeom>
          </p:spPr>
          <p:txBody>
            <a:bodyPr wrap="square">
              <a:spAutoFit/>
            </a:bodyPr>
            <a:lstStyle/>
            <a:p>
              <a:r>
                <a:rPr lang="en-US" altLang="ko-KR" sz="1200" b="1" dirty="0">
                  <a:solidFill>
                    <a:schemeClr val="tx1">
                      <a:lumMod val="75000"/>
                      <a:lumOff val="25000"/>
                    </a:schemeClr>
                  </a:solidFill>
                </a:rPr>
                <a:t>Apply Different type of Modeling</a:t>
              </a:r>
              <a:endParaRPr lang="ko-KR" altLang="en-US" sz="1200" b="1" dirty="0">
                <a:solidFill>
                  <a:schemeClr val="tx1">
                    <a:lumMod val="75000"/>
                    <a:lumOff val="25000"/>
                  </a:schemeClr>
                </a:solidFill>
              </a:endParaRPr>
            </a:p>
          </p:txBody>
        </p:sp>
        <p:sp>
          <p:nvSpPr>
            <p:cNvPr id="68" name="Rectangle 18">
              <a:extLst>
                <a:ext uri="{FF2B5EF4-FFF2-40B4-BE49-F238E27FC236}">
                  <a16:creationId xmlns:a16="http://schemas.microsoft.com/office/drawing/2014/main" id="{5D0AF89D-400E-4137-94F7-090A3E14F3C7}"/>
                </a:ext>
              </a:extLst>
            </p:cNvPr>
            <p:cNvSpPr/>
            <p:nvPr/>
          </p:nvSpPr>
          <p:spPr>
            <a:xfrm>
              <a:off x="7141773" y="2045334"/>
              <a:ext cx="4421905" cy="461665"/>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Try to apply more Modeling to the data and check if its prediction accuracy is better</a:t>
              </a:r>
              <a:endParaRPr lang="en-US" altLang="ko-KR" sz="1200" dirty="0">
                <a:solidFill>
                  <a:schemeClr val="tx1">
                    <a:lumMod val="75000"/>
                    <a:lumOff val="25000"/>
                  </a:schemeClr>
                </a:solidFill>
              </a:endParaRPr>
            </a:p>
          </p:txBody>
        </p:sp>
      </p:grpSp>
      <p:grpSp>
        <p:nvGrpSpPr>
          <p:cNvPr id="69" name="그룹 8">
            <a:extLst>
              <a:ext uri="{FF2B5EF4-FFF2-40B4-BE49-F238E27FC236}">
                <a16:creationId xmlns:a16="http://schemas.microsoft.com/office/drawing/2014/main" id="{F3942877-1346-4ACC-B08D-AF592A56D74F}"/>
              </a:ext>
            </a:extLst>
          </p:cNvPr>
          <p:cNvGrpSpPr/>
          <p:nvPr/>
        </p:nvGrpSpPr>
        <p:grpSpPr>
          <a:xfrm>
            <a:off x="6806795" y="3005132"/>
            <a:ext cx="4421905" cy="786718"/>
            <a:chOff x="7141773" y="2848382"/>
            <a:chExt cx="4421905" cy="786718"/>
          </a:xfrm>
        </p:grpSpPr>
        <p:sp>
          <p:nvSpPr>
            <p:cNvPr id="70" name="Rectangle 18">
              <a:extLst>
                <a:ext uri="{FF2B5EF4-FFF2-40B4-BE49-F238E27FC236}">
                  <a16:creationId xmlns:a16="http://schemas.microsoft.com/office/drawing/2014/main" id="{3E614610-2D36-4386-BA73-50E90C6B4B9D}"/>
                </a:ext>
              </a:extLst>
            </p:cNvPr>
            <p:cNvSpPr/>
            <p:nvPr/>
          </p:nvSpPr>
          <p:spPr>
            <a:xfrm>
              <a:off x="7141773" y="2848382"/>
              <a:ext cx="4421905" cy="276999"/>
            </a:xfrm>
            <a:prstGeom prst="rect">
              <a:avLst/>
            </a:prstGeom>
          </p:spPr>
          <p:txBody>
            <a:bodyPr wrap="square">
              <a:spAutoFit/>
            </a:bodyPr>
            <a:lstStyle/>
            <a:p>
              <a:r>
                <a:rPr lang="en-US" altLang="ko-KR" sz="1200" b="1" dirty="0">
                  <a:solidFill>
                    <a:schemeClr val="tx1">
                      <a:lumMod val="75000"/>
                      <a:lumOff val="25000"/>
                    </a:schemeClr>
                  </a:solidFill>
                </a:rPr>
                <a:t>Enhance existing models</a:t>
              </a:r>
              <a:endParaRPr lang="ko-KR" altLang="en-US" sz="1200" b="1" dirty="0">
                <a:solidFill>
                  <a:schemeClr val="tx1">
                    <a:lumMod val="75000"/>
                    <a:lumOff val="25000"/>
                  </a:schemeClr>
                </a:solidFill>
              </a:endParaRPr>
            </a:p>
          </p:txBody>
        </p:sp>
        <p:sp>
          <p:nvSpPr>
            <p:cNvPr id="71" name="Rectangle 18">
              <a:extLst>
                <a:ext uri="{FF2B5EF4-FFF2-40B4-BE49-F238E27FC236}">
                  <a16:creationId xmlns:a16="http://schemas.microsoft.com/office/drawing/2014/main" id="{645AB852-66AF-486B-B18D-66F32BDAA8C0}"/>
                </a:ext>
              </a:extLst>
            </p:cNvPr>
            <p:cNvSpPr/>
            <p:nvPr/>
          </p:nvSpPr>
          <p:spPr>
            <a:xfrm>
              <a:off x="7141773" y="3173435"/>
              <a:ext cx="4421905" cy="461665"/>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Try to filter the features used using the feature engineering methods to enhance the accuracy score.</a:t>
              </a:r>
              <a:endParaRPr lang="en-US" altLang="ko-KR" sz="1200" dirty="0">
                <a:solidFill>
                  <a:schemeClr val="tx1">
                    <a:lumMod val="75000"/>
                    <a:lumOff val="25000"/>
                  </a:schemeClr>
                </a:solidFill>
              </a:endParaRPr>
            </a:p>
          </p:txBody>
        </p:sp>
      </p:grpSp>
      <p:sp>
        <p:nvSpPr>
          <p:cNvPr id="75" name="Oval Callout 11">
            <a:extLst>
              <a:ext uri="{FF2B5EF4-FFF2-40B4-BE49-F238E27FC236}">
                <a16:creationId xmlns:a16="http://schemas.microsoft.com/office/drawing/2014/main" id="{26638CFF-76F7-4DA2-9391-580036254A90}"/>
              </a:ext>
            </a:extLst>
          </p:cNvPr>
          <p:cNvSpPr/>
          <p:nvPr/>
        </p:nvSpPr>
        <p:spPr>
          <a:xfrm>
            <a:off x="5705561" y="4173990"/>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76" name="그룹 7">
            <a:extLst>
              <a:ext uri="{FF2B5EF4-FFF2-40B4-BE49-F238E27FC236}">
                <a16:creationId xmlns:a16="http://schemas.microsoft.com/office/drawing/2014/main" id="{0B9EBD44-D401-44EC-B487-8E153FA21F31}"/>
              </a:ext>
            </a:extLst>
          </p:cNvPr>
          <p:cNvGrpSpPr/>
          <p:nvPr/>
        </p:nvGrpSpPr>
        <p:grpSpPr>
          <a:xfrm>
            <a:off x="6806795" y="4145498"/>
            <a:ext cx="4421905" cy="971384"/>
            <a:chOff x="7141773" y="3851193"/>
            <a:chExt cx="4421905" cy="971384"/>
          </a:xfrm>
        </p:grpSpPr>
        <p:sp>
          <p:nvSpPr>
            <p:cNvPr id="77" name="Rectangle 18">
              <a:extLst>
                <a:ext uri="{FF2B5EF4-FFF2-40B4-BE49-F238E27FC236}">
                  <a16:creationId xmlns:a16="http://schemas.microsoft.com/office/drawing/2014/main" id="{92E5F726-CAFD-414D-A933-DB4BCDBBFD35}"/>
                </a:ext>
              </a:extLst>
            </p:cNvPr>
            <p:cNvSpPr/>
            <p:nvPr/>
          </p:nvSpPr>
          <p:spPr>
            <a:xfrm>
              <a:off x="7141773" y="3851193"/>
              <a:ext cx="4421905" cy="276999"/>
            </a:xfrm>
            <a:prstGeom prst="rect">
              <a:avLst/>
            </a:prstGeom>
          </p:spPr>
          <p:txBody>
            <a:bodyPr wrap="square">
              <a:spAutoFit/>
            </a:bodyPr>
            <a:lstStyle/>
            <a:p>
              <a:r>
                <a:rPr lang="en-US" altLang="ko-KR" sz="1200" b="1" dirty="0">
                  <a:solidFill>
                    <a:schemeClr val="tx1">
                      <a:lumMod val="75000"/>
                      <a:lumOff val="25000"/>
                    </a:schemeClr>
                  </a:solidFill>
                </a:rPr>
                <a:t>Enhance mapping the data on the map</a:t>
              </a:r>
              <a:endParaRPr lang="ko-KR" altLang="en-US" sz="1200" b="1" dirty="0">
                <a:solidFill>
                  <a:schemeClr val="tx1">
                    <a:lumMod val="75000"/>
                    <a:lumOff val="25000"/>
                  </a:schemeClr>
                </a:solidFill>
              </a:endParaRPr>
            </a:p>
          </p:txBody>
        </p:sp>
        <p:sp>
          <p:nvSpPr>
            <p:cNvPr id="78" name="Rectangle 18">
              <a:extLst>
                <a:ext uri="{FF2B5EF4-FFF2-40B4-BE49-F238E27FC236}">
                  <a16:creationId xmlns:a16="http://schemas.microsoft.com/office/drawing/2014/main" id="{40DFDF6A-BA0C-4A06-994B-257D6BD707BF}"/>
                </a:ext>
              </a:extLst>
            </p:cNvPr>
            <p:cNvSpPr/>
            <p:nvPr/>
          </p:nvSpPr>
          <p:spPr>
            <a:xfrm>
              <a:off x="7141773" y="4176246"/>
              <a:ext cx="4421905" cy="646331"/>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Tune and enhance mapping the locations to the map , by increasing the number of points on map and coloring them by price values .</a:t>
              </a:r>
              <a:endParaRPr lang="en-US" altLang="ko-KR" sz="1200" dirty="0">
                <a:solidFill>
                  <a:schemeClr val="tx1">
                    <a:lumMod val="75000"/>
                    <a:lumOff val="25000"/>
                  </a:schemeClr>
                </a:solidFill>
              </a:endParaRPr>
            </a:p>
          </p:txBody>
        </p:sp>
      </p:grpSp>
      <p:sp>
        <p:nvSpPr>
          <p:cNvPr id="3" name="Picture Placeholder 2">
            <a:extLst>
              <a:ext uri="{FF2B5EF4-FFF2-40B4-BE49-F238E27FC236}">
                <a16:creationId xmlns:a16="http://schemas.microsoft.com/office/drawing/2014/main" id="{52E452AD-908A-409D-9453-DCFB4C26C927}"/>
              </a:ext>
            </a:extLst>
          </p:cNvPr>
          <p:cNvSpPr>
            <a:spLocks noGrp="1"/>
          </p:cNvSpPr>
          <p:nvPr>
            <p:ph type="pic" idx="13"/>
          </p:nvPr>
        </p:nvSpPr>
        <p:spPr/>
      </p:sp>
      <p:grpSp>
        <p:nvGrpSpPr>
          <p:cNvPr id="24" name="Group 23">
            <a:extLst>
              <a:ext uri="{FF2B5EF4-FFF2-40B4-BE49-F238E27FC236}">
                <a16:creationId xmlns:a16="http://schemas.microsoft.com/office/drawing/2014/main" id="{946B76C4-CF5E-5C20-D82D-8FFAE55AD98D}"/>
              </a:ext>
            </a:extLst>
          </p:cNvPr>
          <p:cNvGrpSpPr/>
          <p:nvPr/>
        </p:nvGrpSpPr>
        <p:grpSpPr>
          <a:xfrm>
            <a:off x="1309992" y="2060028"/>
            <a:ext cx="3093837" cy="3130338"/>
            <a:chOff x="369152" y="1617134"/>
            <a:chExt cx="3546035" cy="3586857"/>
          </a:xfrm>
        </p:grpSpPr>
        <p:grpSp>
          <p:nvGrpSpPr>
            <p:cNvPr id="25" name="Group 24">
              <a:extLst>
                <a:ext uri="{FF2B5EF4-FFF2-40B4-BE49-F238E27FC236}">
                  <a16:creationId xmlns:a16="http://schemas.microsoft.com/office/drawing/2014/main" id="{54B8D6E8-2E07-CF1C-52ED-D10E40CCFCE9}"/>
                </a:ext>
              </a:extLst>
            </p:cNvPr>
            <p:cNvGrpSpPr/>
            <p:nvPr/>
          </p:nvGrpSpPr>
          <p:grpSpPr>
            <a:xfrm>
              <a:off x="926950" y="1617134"/>
              <a:ext cx="2049224" cy="852218"/>
              <a:chOff x="926950" y="1617134"/>
              <a:chExt cx="2049224" cy="852218"/>
            </a:xfrm>
          </p:grpSpPr>
          <p:sp>
            <p:nvSpPr>
              <p:cNvPr id="45" name="Rectangle 14">
                <a:extLst>
                  <a:ext uri="{FF2B5EF4-FFF2-40B4-BE49-F238E27FC236}">
                    <a16:creationId xmlns:a16="http://schemas.microsoft.com/office/drawing/2014/main" id="{2301C432-D150-CD88-D1EF-DD4C993EFFDF}"/>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6" name="Right Triangle 13">
                <a:extLst>
                  <a:ext uri="{FF2B5EF4-FFF2-40B4-BE49-F238E27FC236}">
                    <a16:creationId xmlns:a16="http://schemas.microsoft.com/office/drawing/2014/main" id="{4C875E6D-26E7-9A28-D248-FE047A959BDA}"/>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7" name="Rectangle 24">
                <a:extLst>
                  <a:ext uri="{FF2B5EF4-FFF2-40B4-BE49-F238E27FC236}">
                    <a16:creationId xmlns:a16="http://schemas.microsoft.com/office/drawing/2014/main" id="{F3BA8783-DD80-D715-D287-5CF18ADADBCF}"/>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8" name="Rectangle 41">
                <a:extLst>
                  <a:ext uri="{FF2B5EF4-FFF2-40B4-BE49-F238E27FC236}">
                    <a16:creationId xmlns:a16="http://schemas.microsoft.com/office/drawing/2014/main" id="{AA9BF721-F4C3-965D-8E46-2EAFF8B61EC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9" name="Isosceles Triangle 3">
                <a:extLst>
                  <a:ext uri="{FF2B5EF4-FFF2-40B4-BE49-F238E27FC236}">
                    <a16:creationId xmlns:a16="http://schemas.microsoft.com/office/drawing/2014/main" id="{40946053-46C9-99FF-7A87-675BD7FD193B}"/>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grpSp>
          <p:nvGrpSpPr>
            <p:cNvPr id="26" name="Group 25">
              <a:extLst>
                <a:ext uri="{FF2B5EF4-FFF2-40B4-BE49-F238E27FC236}">
                  <a16:creationId xmlns:a16="http://schemas.microsoft.com/office/drawing/2014/main" id="{73829431-AFE3-EE13-4C0F-A685C7A0ADB3}"/>
                </a:ext>
              </a:extLst>
            </p:cNvPr>
            <p:cNvGrpSpPr/>
            <p:nvPr/>
          </p:nvGrpSpPr>
          <p:grpSpPr>
            <a:xfrm rot="4990866">
              <a:off x="2464466" y="2788531"/>
              <a:ext cx="2049224" cy="852218"/>
              <a:chOff x="926950" y="1617134"/>
              <a:chExt cx="2049224" cy="852218"/>
            </a:xfrm>
          </p:grpSpPr>
          <p:sp>
            <p:nvSpPr>
              <p:cNvPr id="40" name="Rectangle 14">
                <a:extLst>
                  <a:ext uri="{FF2B5EF4-FFF2-40B4-BE49-F238E27FC236}">
                    <a16:creationId xmlns:a16="http://schemas.microsoft.com/office/drawing/2014/main" id="{E7CE0C57-6078-598B-3A14-7143FB60C1A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1" name="Right Triangle 13">
                <a:extLst>
                  <a:ext uri="{FF2B5EF4-FFF2-40B4-BE49-F238E27FC236}">
                    <a16:creationId xmlns:a16="http://schemas.microsoft.com/office/drawing/2014/main" id="{D6452E9C-5C7E-1817-F875-105ED7E94540}"/>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2" name="Rectangle 24">
                <a:extLst>
                  <a:ext uri="{FF2B5EF4-FFF2-40B4-BE49-F238E27FC236}">
                    <a16:creationId xmlns:a16="http://schemas.microsoft.com/office/drawing/2014/main" id="{D85D1887-BB97-F2D1-3F9C-72805B03EF94}"/>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3" name="Rectangle 41">
                <a:extLst>
                  <a:ext uri="{FF2B5EF4-FFF2-40B4-BE49-F238E27FC236}">
                    <a16:creationId xmlns:a16="http://schemas.microsoft.com/office/drawing/2014/main" id="{F7071600-78ED-1062-649D-A3AD8EA99C43}"/>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4" name="Isosceles Triangle 3">
                <a:extLst>
                  <a:ext uri="{FF2B5EF4-FFF2-40B4-BE49-F238E27FC236}">
                    <a16:creationId xmlns:a16="http://schemas.microsoft.com/office/drawing/2014/main" id="{00FE79F5-1ED0-2983-D798-2DCCAC88FA55}"/>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grpSp>
          <p:nvGrpSpPr>
            <p:cNvPr id="27" name="Group 26">
              <a:extLst>
                <a:ext uri="{FF2B5EF4-FFF2-40B4-BE49-F238E27FC236}">
                  <a16:creationId xmlns:a16="http://schemas.microsoft.com/office/drawing/2014/main" id="{63970614-9111-3B85-12F0-A5CFCE8E0C3F}"/>
                </a:ext>
              </a:extLst>
            </p:cNvPr>
            <p:cNvGrpSpPr/>
            <p:nvPr/>
          </p:nvGrpSpPr>
          <p:grpSpPr>
            <a:xfrm rot="10066674">
              <a:off x="1444650" y="4351773"/>
              <a:ext cx="2063339" cy="852218"/>
              <a:chOff x="926950" y="1617134"/>
              <a:chExt cx="2063339" cy="852218"/>
            </a:xfrm>
          </p:grpSpPr>
          <p:sp>
            <p:nvSpPr>
              <p:cNvPr id="35" name="Rectangle 14">
                <a:extLst>
                  <a:ext uri="{FF2B5EF4-FFF2-40B4-BE49-F238E27FC236}">
                    <a16:creationId xmlns:a16="http://schemas.microsoft.com/office/drawing/2014/main" id="{44899309-37F9-02E7-E6B7-EF14261A8B8C}"/>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6" name="Right Triangle 13">
                <a:extLst>
                  <a:ext uri="{FF2B5EF4-FFF2-40B4-BE49-F238E27FC236}">
                    <a16:creationId xmlns:a16="http://schemas.microsoft.com/office/drawing/2014/main" id="{C13ADDE4-938C-041E-5CB8-593FFB1E568E}"/>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7" name="Rectangle 24">
                <a:extLst>
                  <a:ext uri="{FF2B5EF4-FFF2-40B4-BE49-F238E27FC236}">
                    <a16:creationId xmlns:a16="http://schemas.microsoft.com/office/drawing/2014/main" id="{DF1272CA-31C5-B6EB-9DEB-F39E8FD27F0F}"/>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8" name="Rectangle 41">
                <a:extLst>
                  <a:ext uri="{FF2B5EF4-FFF2-40B4-BE49-F238E27FC236}">
                    <a16:creationId xmlns:a16="http://schemas.microsoft.com/office/drawing/2014/main" id="{2DDC9EBA-2273-DD32-D30F-9AB45474196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9" name="Isosceles Triangle 3">
                <a:extLst>
                  <a:ext uri="{FF2B5EF4-FFF2-40B4-BE49-F238E27FC236}">
                    <a16:creationId xmlns:a16="http://schemas.microsoft.com/office/drawing/2014/main" id="{5B852B33-38E5-0ABB-FCA7-610E5CE9719B}"/>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grpSp>
          <p:nvGrpSpPr>
            <p:cNvPr id="28" name="Group 27">
              <a:extLst>
                <a:ext uri="{FF2B5EF4-FFF2-40B4-BE49-F238E27FC236}">
                  <a16:creationId xmlns:a16="http://schemas.microsoft.com/office/drawing/2014/main" id="{242A34E1-8C1E-CA91-719E-0CFCBEB1FD69}"/>
                </a:ext>
              </a:extLst>
            </p:cNvPr>
            <p:cNvGrpSpPr/>
            <p:nvPr/>
          </p:nvGrpSpPr>
          <p:grpSpPr>
            <a:xfrm rot="15054074">
              <a:off x="-267551" y="3562253"/>
              <a:ext cx="2125623" cy="852218"/>
              <a:chOff x="926950" y="1617134"/>
              <a:chExt cx="2125623" cy="852218"/>
            </a:xfrm>
          </p:grpSpPr>
          <p:sp>
            <p:nvSpPr>
              <p:cNvPr id="30" name="Rectangle 14">
                <a:extLst>
                  <a:ext uri="{FF2B5EF4-FFF2-40B4-BE49-F238E27FC236}">
                    <a16:creationId xmlns:a16="http://schemas.microsoft.com/office/drawing/2014/main" id="{35831D46-DFE8-1BC5-458C-89E5FB788212}"/>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1" name="Right Triangle 13">
                <a:extLst>
                  <a:ext uri="{FF2B5EF4-FFF2-40B4-BE49-F238E27FC236}">
                    <a16:creationId xmlns:a16="http://schemas.microsoft.com/office/drawing/2014/main" id="{CE395E3F-55CC-038F-F167-DBFB12B610A7}"/>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2" name="Rectangle 24">
                <a:extLst>
                  <a:ext uri="{FF2B5EF4-FFF2-40B4-BE49-F238E27FC236}">
                    <a16:creationId xmlns:a16="http://schemas.microsoft.com/office/drawing/2014/main" id="{FB197EA6-5DF7-423D-86E2-49A725C9137F}"/>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3" name="Rectangle 41">
                <a:extLst>
                  <a:ext uri="{FF2B5EF4-FFF2-40B4-BE49-F238E27FC236}">
                    <a16:creationId xmlns:a16="http://schemas.microsoft.com/office/drawing/2014/main" id="{B22CC514-2A6A-CF6B-1584-2382E9FC4721}"/>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4" name="Isosceles Triangle 3">
                <a:extLst>
                  <a:ext uri="{FF2B5EF4-FFF2-40B4-BE49-F238E27FC236}">
                    <a16:creationId xmlns:a16="http://schemas.microsoft.com/office/drawing/2014/main" id="{6FFB0A13-52B4-ACAE-7BCA-3012EF3AC6E8}"/>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sp>
          <p:nvSpPr>
            <p:cNvPr id="29" name="Rectangle 14">
              <a:extLst>
                <a:ext uri="{FF2B5EF4-FFF2-40B4-BE49-F238E27FC236}">
                  <a16:creationId xmlns:a16="http://schemas.microsoft.com/office/drawing/2014/main" id="{D5990A88-9641-0130-00FA-CE3021C9A0A4}"/>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grpSp>
        <p:nvGrpSpPr>
          <p:cNvPr id="50" name="Group 49">
            <a:extLst>
              <a:ext uri="{FF2B5EF4-FFF2-40B4-BE49-F238E27FC236}">
                <a16:creationId xmlns:a16="http://schemas.microsoft.com/office/drawing/2014/main" id="{4CD06171-A455-436E-8449-F83FB551F629}"/>
              </a:ext>
            </a:extLst>
          </p:cNvPr>
          <p:cNvGrpSpPr/>
          <p:nvPr/>
        </p:nvGrpSpPr>
        <p:grpSpPr>
          <a:xfrm>
            <a:off x="1664547" y="2496079"/>
            <a:ext cx="2310658" cy="2311312"/>
            <a:chOff x="1510528" y="1366070"/>
            <a:chExt cx="3431329" cy="3431329"/>
          </a:xfrm>
          <a:effectLst>
            <a:outerShdw blurRad="50800" dist="38100" dir="2700000" algn="tl" rotWithShape="0">
              <a:prstClr val="black">
                <a:alpha val="40000"/>
              </a:prstClr>
            </a:outerShdw>
          </a:effectLst>
        </p:grpSpPr>
        <p:sp>
          <p:nvSpPr>
            <p:cNvPr id="51" name="Freeform: Shape 58">
              <a:extLst>
                <a:ext uri="{FF2B5EF4-FFF2-40B4-BE49-F238E27FC236}">
                  <a16:creationId xmlns:a16="http://schemas.microsoft.com/office/drawing/2014/main" id="{AE27F58B-CDD2-620D-F088-314D10208C38}"/>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2" name="Freeform: Shape 59">
              <a:extLst>
                <a:ext uri="{FF2B5EF4-FFF2-40B4-BE49-F238E27FC236}">
                  <a16:creationId xmlns:a16="http://schemas.microsoft.com/office/drawing/2014/main" id="{F9B0BFCC-9F3D-B01E-E3B0-2F8B760C76FA}"/>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73585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884539-D9DA-43F1-A27B-42D121467D78}"/>
              </a:ext>
            </a:extLst>
          </p:cNvPr>
          <p:cNvSpPr txBox="1"/>
          <p:nvPr/>
        </p:nvSpPr>
        <p:spPr>
          <a:xfrm>
            <a:off x="554479" y="4948504"/>
            <a:ext cx="5747656" cy="1015663"/>
          </a:xfrm>
          <a:prstGeom prst="rect">
            <a:avLst/>
          </a:prstGeom>
          <a:noFill/>
        </p:spPr>
        <p:txBody>
          <a:bodyPr wrap="square" rtlCol="0" anchor="ctr">
            <a:spAutoFit/>
          </a:bodyPr>
          <a:lstStyle/>
          <a:p>
            <a:r>
              <a:rPr lang="en-US" altLang="ko-KR" sz="6000" dirty="0">
                <a:solidFill>
                  <a:schemeClr val="accent3">
                    <a:lumMod val="50000"/>
                  </a:schemeClr>
                </a:solidFill>
                <a:cs typeface="Arial" pitchFamily="34" charset="0"/>
              </a:rPr>
              <a:t>THANK YOU</a:t>
            </a:r>
            <a:endParaRPr lang="ko-KR" altLang="en-US" sz="6000" dirty="0">
              <a:solidFill>
                <a:schemeClr val="accent3">
                  <a:lumMod val="50000"/>
                </a:schemeClr>
              </a:solidFill>
              <a:cs typeface="Arial" pitchFamily="34" charset="0"/>
            </a:endParaRPr>
          </a:p>
        </p:txBody>
      </p:sp>
    </p:spTree>
    <p:extLst>
      <p:ext uri="{BB962C8B-B14F-4D97-AF65-F5344CB8AC3E}">
        <p14:creationId xmlns:p14="http://schemas.microsoft.com/office/powerpoint/2010/main" val="4198369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544286" y="659710"/>
            <a:ext cx="2719767" cy="923330"/>
          </a:xfrm>
          <a:prstGeom prst="rect">
            <a:avLst/>
          </a:prstGeom>
          <a:noFill/>
        </p:spPr>
        <p:txBody>
          <a:bodyPr wrap="square" rtlCol="0" anchor="ctr">
            <a:spAutoFit/>
          </a:bodyPr>
          <a:lstStyle/>
          <a:p>
            <a:r>
              <a:rPr lang="en-US" altLang="ko-KR" sz="5400" dirty="0">
                <a:solidFill>
                  <a:schemeClr val="accent3">
                    <a:lumMod val="50000"/>
                  </a:schemeClr>
                </a:solidFill>
                <a:cs typeface="Arial" pitchFamily="34" charset="0"/>
              </a:rPr>
              <a:t>Agenda</a:t>
            </a:r>
            <a:endParaRPr lang="ko-KR" altLang="en-US" sz="5400" dirty="0">
              <a:solidFill>
                <a:schemeClr val="accent3">
                  <a:lumMod val="50000"/>
                </a:schemeClr>
              </a:solidFill>
              <a:cs typeface="Arial" pitchFamily="34" charset="0"/>
            </a:endParaRPr>
          </a:p>
        </p:txBody>
      </p:sp>
      <p:grpSp>
        <p:nvGrpSpPr>
          <p:cNvPr id="5" name="Group 4">
            <a:extLst>
              <a:ext uri="{FF2B5EF4-FFF2-40B4-BE49-F238E27FC236}">
                <a16:creationId xmlns:a16="http://schemas.microsoft.com/office/drawing/2014/main" id="{6960CE43-3F81-46C1-B0EA-23B23BE25B57}"/>
              </a:ext>
            </a:extLst>
          </p:cNvPr>
          <p:cNvGrpSpPr/>
          <p:nvPr/>
        </p:nvGrpSpPr>
        <p:grpSpPr>
          <a:xfrm>
            <a:off x="5066936" y="244211"/>
            <a:ext cx="6106825" cy="830997"/>
            <a:chOff x="5484141" y="1775144"/>
            <a:chExt cx="6106825" cy="830997"/>
          </a:xfrm>
        </p:grpSpPr>
        <p:grpSp>
          <p:nvGrpSpPr>
            <p:cNvPr id="6" name="Group 5">
              <a:extLst>
                <a:ext uri="{FF2B5EF4-FFF2-40B4-BE49-F238E27FC236}">
                  <a16:creationId xmlns:a16="http://schemas.microsoft.com/office/drawing/2014/main" id="{0E4488B1-7EED-4D99-97EC-5A83C4512620}"/>
                </a:ext>
              </a:extLst>
            </p:cNvPr>
            <p:cNvGrpSpPr/>
            <p:nvPr/>
          </p:nvGrpSpPr>
          <p:grpSpPr>
            <a:xfrm>
              <a:off x="7083274" y="1790533"/>
              <a:ext cx="4507692" cy="615553"/>
              <a:chOff x="6328871" y="1411926"/>
              <a:chExt cx="4507692" cy="615553"/>
            </a:xfrm>
          </p:grpSpPr>
          <p:sp>
            <p:nvSpPr>
              <p:cNvPr id="9" name="TextBox 8">
                <a:extLst>
                  <a:ext uri="{FF2B5EF4-FFF2-40B4-BE49-F238E27FC236}">
                    <a16:creationId xmlns:a16="http://schemas.microsoft.com/office/drawing/2014/main" id="{B0684BF5-5E2C-48DF-AF74-CB71A16DBD27}"/>
                  </a:ext>
                </a:extLst>
              </p:cNvPr>
              <p:cNvSpPr txBox="1"/>
              <p:nvPr/>
            </p:nvSpPr>
            <p:spPr>
              <a:xfrm>
                <a:off x="6328871" y="1750480"/>
                <a:ext cx="4507692" cy="276999"/>
              </a:xfrm>
              <a:prstGeom prst="rect">
                <a:avLst/>
              </a:prstGeom>
              <a:noFill/>
            </p:spPr>
            <p:txBody>
              <a:bodyPr wrap="square" rtlCol="0">
                <a:spAutoFit/>
              </a:bodyPr>
              <a:lstStyle/>
              <a:p>
                <a:r>
                  <a:rPr lang="en-US" altLang="ko-KR" sz="1200" dirty="0">
                    <a:solidFill>
                      <a:schemeClr val="bg1"/>
                    </a:solidFill>
                    <a:cs typeface="Arial" pitchFamily="34" charset="0"/>
                  </a:rPr>
                  <a:t>The Project outline , the data and the targeted output.</a:t>
                </a:r>
              </a:p>
            </p:txBody>
          </p:sp>
          <p:sp>
            <p:nvSpPr>
              <p:cNvPr id="10" name="TextBox 9">
                <a:extLst>
                  <a:ext uri="{FF2B5EF4-FFF2-40B4-BE49-F238E27FC236}">
                    <a16:creationId xmlns:a16="http://schemas.microsoft.com/office/drawing/2014/main" id="{00BC3DB9-0E1D-4BE4-9D7E-5EF9CAEBEDB6}"/>
                  </a:ext>
                </a:extLst>
              </p:cNvPr>
              <p:cNvSpPr txBox="1"/>
              <p:nvPr/>
            </p:nvSpPr>
            <p:spPr>
              <a:xfrm>
                <a:off x="6328871"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Introduction</a:t>
                </a:r>
                <a:endParaRPr lang="ko-KR" altLang="en-US"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0A708471-3063-4425-980E-9B5281F7F2E8}"/>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sp>
          <p:nvSpPr>
            <p:cNvPr id="8" name="Half Frame 7">
              <a:extLst>
                <a:ext uri="{FF2B5EF4-FFF2-40B4-BE49-F238E27FC236}">
                  <a16:creationId xmlns:a16="http://schemas.microsoft.com/office/drawing/2014/main" id="{CB0EDED5-7B0B-4BCE-8379-D1FD39B933D3}"/>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1" name="Group 10">
            <a:extLst>
              <a:ext uri="{FF2B5EF4-FFF2-40B4-BE49-F238E27FC236}">
                <a16:creationId xmlns:a16="http://schemas.microsoft.com/office/drawing/2014/main" id="{3CD50475-763A-4059-B41A-470C273D9FFA}"/>
              </a:ext>
            </a:extLst>
          </p:cNvPr>
          <p:cNvGrpSpPr/>
          <p:nvPr/>
        </p:nvGrpSpPr>
        <p:grpSpPr>
          <a:xfrm>
            <a:off x="5066936" y="1638999"/>
            <a:ext cx="6106825" cy="830997"/>
            <a:chOff x="5484141" y="1775144"/>
            <a:chExt cx="6106825" cy="830997"/>
          </a:xfrm>
        </p:grpSpPr>
        <p:grpSp>
          <p:nvGrpSpPr>
            <p:cNvPr id="12" name="Group 11">
              <a:extLst>
                <a:ext uri="{FF2B5EF4-FFF2-40B4-BE49-F238E27FC236}">
                  <a16:creationId xmlns:a16="http://schemas.microsoft.com/office/drawing/2014/main" id="{E2C7B799-F8E6-4EDC-B974-5C3E71714B77}"/>
                </a:ext>
              </a:extLst>
            </p:cNvPr>
            <p:cNvGrpSpPr/>
            <p:nvPr/>
          </p:nvGrpSpPr>
          <p:grpSpPr>
            <a:xfrm>
              <a:off x="7083274" y="1790533"/>
              <a:ext cx="4507692" cy="615553"/>
              <a:chOff x="6328871" y="1411926"/>
              <a:chExt cx="4507692" cy="615553"/>
            </a:xfrm>
          </p:grpSpPr>
          <p:sp>
            <p:nvSpPr>
              <p:cNvPr id="15" name="TextBox 14">
                <a:extLst>
                  <a:ext uri="{FF2B5EF4-FFF2-40B4-BE49-F238E27FC236}">
                    <a16:creationId xmlns:a16="http://schemas.microsoft.com/office/drawing/2014/main" id="{DA0846CF-99F8-4A44-8439-E0D4AD70D019}"/>
                  </a:ext>
                </a:extLst>
              </p:cNvPr>
              <p:cNvSpPr txBox="1"/>
              <p:nvPr/>
            </p:nvSpPr>
            <p:spPr>
              <a:xfrm>
                <a:off x="6328871" y="1750480"/>
                <a:ext cx="4507692" cy="276999"/>
              </a:xfrm>
              <a:prstGeom prst="rect">
                <a:avLst/>
              </a:prstGeom>
              <a:noFill/>
            </p:spPr>
            <p:txBody>
              <a:bodyPr wrap="square" rtlCol="0">
                <a:spAutoFit/>
              </a:bodyPr>
              <a:lstStyle/>
              <a:p>
                <a:r>
                  <a:rPr lang="en-US" altLang="ko-KR" sz="1200" dirty="0">
                    <a:solidFill>
                      <a:schemeClr val="bg1"/>
                    </a:solidFill>
                    <a:cs typeface="Arial" pitchFamily="34" charset="0"/>
                  </a:rPr>
                  <a:t>The EDA part of the project</a:t>
                </a:r>
              </a:p>
            </p:txBody>
          </p:sp>
          <p:sp>
            <p:nvSpPr>
              <p:cNvPr id="16" name="TextBox 15">
                <a:extLst>
                  <a:ext uri="{FF2B5EF4-FFF2-40B4-BE49-F238E27FC236}">
                    <a16:creationId xmlns:a16="http://schemas.microsoft.com/office/drawing/2014/main" id="{826D324C-A45D-4A02-B7B8-73BD1B06CBB2}"/>
                  </a:ext>
                </a:extLst>
              </p:cNvPr>
              <p:cNvSpPr txBox="1"/>
              <p:nvPr/>
            </p:nvSpPr>
            <p:spPr>
              <a:xfrm>
                <a:off x="6328871"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The Method</a:t>
                </a:r>
                <a:endParaRPr lang="ko-KR" altLang="en-US" b="1"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2A13790F-B6AA-4206-BAFC-B7E6F06DA210}"/>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sp>
          <p:nvSpPr>
            <p:cNvPr id="14" name="Half Frame 13">
              <a:extLst>
                <a:ext uri="{FF2B5EF4-FFF2-40B4-BE49-F238E27FC236}">
                  <a16:creationId xmlns:a16="http://schemas.microsoft.com/office/drawing/2014/main" id="{E10F04D9-0A9A-4736-9912-3705D6B07C9B}"/>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7" name="Group 16">
            <a:extLst>
              <a:ext uri="{FF2B5EF4-FFF2-40B4-BE49-F238E27FC236}">
                <a16:creationId xmlns:a16="http://schemas.microsoft.com/office/drawing/2014/main" id="{01F5947F-1ECB-45F4-8A6E-0897A3F7F9EF}"/>
              </a:ext>
            </a:extLst>
          </p:cNvPr>
          <p:cNvGrpSpPr/>
          <p:nvPr/>
        </p:nvGrpSpPr>
        <p:grpSpPr>
          <a:xfrm>
            <a:off x="5066936" y="3033787"/>
            <a:ext cx="6106825" cy="830997"/>
            <a:chOff x="5484141" y="1775144"/>
            <a:chExt cx="6106825" cy="830997"/>
          </a:xfrm>
        </p:grpSpPr>
        <p:grpSp>
          <p:nvGrpSpPr>
            <p:cNvPr id="18" name="Group 17">
              <a:extLst>
                <a:ext uri="{FF2B5EF4-FFF2-40B4-BE49-F238E27FC236}">
                  <a16:creationId xmlns:a16="http://schemas.microsoft.com/office/drawing/2014/main" id="{5E7F0F1A-0384-48EB-A988-16C661D93B3C}"/>
                </a:ext>
              </a:extLst>
            </p:cNvPr>
            <p:cNvGrpSpPr/>
            <p:nvPr/>
          </p:nvGrpSpPr>
          <p:grpSpPr>
            <a:xfrm>
              <a:off x="7083274" y="1790533"/>
              <a:ext cx="4507692" cy="646331"/>
              <a:chOff x="6328871" y="1411926"/>
              <a:chExt cx="4507692" cy="646331"/>
            </a:xfrm>
          </p:grpSpPr>
          <p:sp>
            <p:nvSpPr>
              <p:cNvPr id="21" name="TextBox 20">
                <a:extLst>
                  <a:ext uri="{FF2B5EF4-FFF2-40B4-BE49-F238E27FC236}">
                    <a16:creationId xmlns:a16="http://schemas.microsoft.com/office/drawing/2014/main" id="{98979D1B-17A5-41F8-B8EF-EAD096DCFC55}"/>
                  </a:ext>
                </a:extLst>
              </p:cNvPr>
              <p:cNvSpPr txBox="1"/>
              <p:nvPr/>
            </p:nvSpPr>
            <p:spPr>
              <a:xfrm>
                <a:off x="6328871" y="1750480"/>
                <a:ext cx="4507692" cy="276999"/>
              </a:xfrm>
              <a:prstGeom prst="rect">
                <a:avLst/>
              </a:prstGeom>
              <a:noFill/>
            </p:spPr>
            <p:txBody>
              <a:bodyPr wrap="square" rtlCol="0">
                <a:spAutoFit/>
              </a:bodyPr>
              <a:lstStyle/>
              <a:p>
                <a:r>
                  <a:rPr lang="en-US" altLang="ko-KR" sz="1200" dirty="0">
                    <a:solidFill>
                      <a:schemeClr val="bg1"/>
                    </a:solidFill>
                    <a:cs typeface="Arial" pitchFamily="34" charset="0"/>
                  </a:rPr>
                  <a:t>The insight and observation found out of the dataset.</a:t>
                </a:r>
              </a:p>
            </p:txBody>
          </p:sp>
          <p:sp>
            <p:nvSpPr>
              <p:cNvPr id="22" name="TextBox 21">
                <a:extLst>
                  <a:ext uri="{FF2B5EF4-FFF2-40B4-BE49-F238E27FC236}">
                    <a16:creationId xmlns:a16="http://schemas.microsoft.com/office/drawing/2014/main" id="{4285A334-7B59-434E-A7F6-97206F772AED}"/>
                  </a:ext>
                </a:extLst>
              </p:cNvPr>
              <p:cNvSpPr txBox="1"/>
              <p:nvPr/>
            </p:nvSpPr>
            <p:spPr>
              <a:xfrm>
                <a:off x="6328871" y="1411926"/>
                <a:ext cx="4507692" cy="646331"/>
              </a:xfrm>
              <a:prstGeom prst="rect">
                <a:avLst/>
              </a:prstGeom>
              <a:noFill/>
            </p:spPr>
            <p:txBody>
              <a:bodyPr wrap="square" lIns="108000" rIns="108000" rtlCol="0">
                <a:spAutoFit/>
              </a:bodyPr>
              <a:lstStyle/>
              <a:p>
                <a:r>
                  <a:rPr lang="en-US" altLang="ko-KR" b="1" dirty="0">
                    <a:solidFill>
                      <a:schemeClr val="bg1"/>
                    </a:solidFill>
                    <a:cs typeface="Arial" pitchFamily="34" charset="0"/>
                  </a:rPr>
                  <a:t>Findings </a:t>
                </a:r>
                <a:endParaRPr lang="ko-KR" altLang="en-US" b="1" dirty="0">
                  <a:solidFill>
                    <a:schemeClr val="bg1"/>
                  </a:solidFill>
                  <a:cs typeface="Arial" pitchFamily="34" charset="0"/>
                </a:endParaRPr>
              </a:p>
              <a:p>
                <a:endParaRPr lang="ko-KR" altLang="en-US"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71E9062D-CA3E-4F1A-8CD6-3C8C0EED4C7F}"/>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sp>
          <p:nvSpPr>
            <p:cNvPr id="20" name="Half Frame 19">
              <a:extLst>
                <a:ext uri="{FF2B5EF4-FFF2-40B4-BE49-F238E27FC236}">
                  <a16:creationId xmlns:a16="http://schemas.microsoft.com/office/drawing/2014/main" id="{B50094DF-8F25-4FF0-97B3-C6AE6ED21C97}"/>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3" name="Group 22">
            <a:extLst>
              <a:ext uri="{FF2B5EF4-FFF2-40B4-BE49-F238E27FC236}">
                <a16:creationId xmlns:a16="http://schemas.microsoft.com/office/drawing/2014/main" id="{B8EC3DCC-4690-4096-B800-BDE445C6E4C5}"/>
              </a:ext>
            </a:extLst>
          </p:cNvPr>
          <p:cNvGrpSpPr/>
          <p:nvPr/>
        </p:nvGrpSpPr>
        <p:grpSpPr>
          <a:xfrm>
            <a:off x="5066936" y="4428574"/>
            <a:ext cx="6106825" cy="1000274"/>
            <a:chOff x="5484141" y="1775144"/>
            <a:chExt cx="6106825" cy="1000274"/>
          </a:xfrm>
        </p:grpSpPr>
        <p:grpSp>
          <p:nvGrpSpPr>
            <p:cNvPr id="24" name="Group 23">
              <a:extLst>
                <a:ext uri="{FF2B5EF4-FFF2-40B4-BE49-F238E27FC236}">
                  <a16:creationId xmlns:a16="http://schemas.microsoft.com/office/drawing/2014/main" id="{6D814EFE-41D7-4869-A94F-551984CD2CA8}"/>
                </a:ext>
              </a:extLst>
            </p:cNvPr>
            <p:cNvGrpSpPr/>
            <p:nvPr/>
          </p:nvGrpSpPr>
          <p:grpSpPr>
            <a:xfrm>
              <a:off x="7083274" y="1790533"/>
              <a:ext cx="4507692" cy="984885"/>
              <a:chOff x="6328871" y="1411926"/>
              <a:chExt cx="4507692" cy="984885"/>
            </a:xfrm>
          </p:grpSpPr>
          <p:sp>
            <p:nvSpPr>
              <p:cNvPr id="27" name="TextBox 26">
                <a:extLst>
                  <a:ext uri="{FF2B5EF4-FFF2-40B4-BE49-F238E27FC236}">
                    <a16:creationId xmlns:a16="http://schemas.microsoft.com/office/drawing/2014/main" id="{07595BCE-BB7A-4766-A9A9-89CBA8EBA7B8}"/>
                  </a:ext>
                </a:extLst>
              </p:cNvPr>
              <p:cNvSpPr txBox="1"/>
              <p:nvPr/>
            </p:nvSpPr>
            <p:spPr>
              <a:xfrm>
                <a:off x="6328871" y="1750480"/>
                <a:ext cx="4507692" cy="646331"/>
              </a:xfrm>
              <a:prstGeom prst="rect">
                <a:avLst/>
              </a:prstGeom>
              <a:noFill/>
            </p:spPr>
            <p:txBody>
              <a:bodyPr wrap="square" rtlCol="0">
                <a:spAutoFit/>
              </a:bodyPr>
              <a:lstStyle/>
              <a:p>
                <a:r>
                  <a:rPr lang="en-US" altLang="ko-KR" sz="1200" dirty="0">
                    <a:solidFill>
                      <a:schemeClr val="bg1"/>
                    </a:solidFill>
                    <a:cs typeface="Arial" pitchFamily="34" charset="0"/>
                  </a:rPr>
                  <a:t>The ML learning part of the project with all different models used and comparisons .</a:t>
                </a:r>
              </a:p>
              <a:p>
                <a:endParaRPr lang="en-US" altLang="ko-KR"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A67FC9A6-90A4-4BD1-9EFB-BA601DE40C57}"/>
                  </a:ext>
                </a:extLst>
              </p:cNvPr>
              <p:cNvSpPr txBox="1"/>
              <p:nvPr/>
            </p:nvSpPr>
            <p:spPr>
              <a:xfrm>
                <a:off x="6328871"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The Modeling</a:t>
                </a:r>
                <a:endParaRPr lang="ko-KR" altLang="en-US" b="1" dirty="0">
                  <a:solidFill>
                    <a:schemeClr val="bg1"/>
                  </a:solidFill>
                  <a:cs typeface="Arial" pitchFamily="34" charset="0"/>
                </a:endParaRPr>
              </a:p>
            </p:txBody>
          </p:sp>
        </p:grpSp>
        <p:sp>
          <p:nvSpPr>
            <p:cNvPr id="25" name="TextBox 24">
              <a:extLst>
                <a:ext uri="{FF2B5EF4-FFF2-40B4-BE49-F238E27FC236}">
                  <a16:creationId xmlns:a16="http://schemas.microsoft.com/office/drawing/2014/main" id="{BED7BCF7-709B-4ED7-A76C-420CF7B198D0}"/>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04</a:t>
              </a:r>
              <a:endParaRPr lang="ko-KR" altLang="en-US" sz="4800" b="1" dirty="0">
                <a:solidFill>
                  <a:schemeClr val="bg1"/>
                </a:solidFill>
                <a:cs typeface="Arial" pitchFamily="34" charset="0"/>
              </a:endParaRPr>
            </a:p>
          </p:txBody>
        </p:sp>
        <p:sp>
          <p:nvSpPr>
            <p:cNvPr id="26" name="Half Frame 25">
              <a:extLst>
                <a:ext uri="{FF2B5EF4-FFF2-40B4-BE49-F238E27FC236}">
                  <a16:creationId xmlns:a16="http://schemas.microsoft.com/office/drawing/2014/main" id="{94B5F6E3-961C-4DCB-9C37-26B9401BF973}"/>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a:extLst>
              <a:ext uri="{FF2B5EF4-FFF2-40B4-BE49-F238E27FC236}">
                <a16:creationId xmlns:a16="http://schemas.microsoft.com/office/drawing/2014/main" id="{29A190C7-4D72-3327-4623-3864EB4D0D15}"/>
              </a:ext>
            </a:extLst>
          </p:cNvPr>
          <p:cNvGrpSpPr/>
          <p:nvPr/>
        </p:nvGrpSpPr>
        <p:grpSpPr>
          <a:xfrm>
            <a:off x="5066936" y="5643028"/>
            <a:ext cx="6106825" cy="830997"/>
            <a:chOff x="5484141" y="1775144"/>
            <a:chExt cx="6106825" cy="830997"/>
          </a:xfrm>
        </p:grpSpPr>
        <p:grpSp>
          <p:nvGrpSpPr>
            <p:cNvPr id="30" name="Group 29">
              <a:extLst>
                <a:ext uri="{FF2B5EF4-FFF2-40B4-BE49-F238E27FC236}">
                  <a16:creationId xmlns:a16="http://schemas.microsoft.com/office/drawing/2014/main" id="{E0313987-D49C-BA45-1BA3-1A702403A0E7}"/>
                </a:ext>
              </a:extLst>
            </p:cNvPr>
            <p:cNvGrpSpPr/>
            <p:nvPr/>
          </p:nvGrpSpPr>
          <p:grpSpPr>
            <a:xfrm>
              <a:off x="7083274" y="1790533"/>
              <a:ext cx="4507692" cy="615553"/>
              <a:chOff x="6328871" y="1411926"/>
              <a:chExt cx="4507692" cy="615553"/>
            </a:xfrm>
          </p:grpSpPr>
          <p:sp>
            <p:nvSpPr>
              <p:cNvPr id="33" name="TextBox 32">
                <a:extLst>
                  <a:ext uri="{FF2B5EF4-FFF2-40B4-BE49-F238E27FC236}">
                    <a16:creationId xmlns:a16="http://schemas.microsoft.com/office/drawing/2014/main" id="{4BDE0AA9-5AB9-6756-5612-0AFE306EE617}"/>
                  </a:ext>
                </a:extLst>
              </p:cNvPr>
              <p:cNvSpPr txBox="1"/>
              <p:nvPr/>
            </p:nvSpPr>
            <p:spPr>
              <a:xfrm>
                <a:off x="6328871" y="1750480"/>
                <a:ext cx="4507692" cy="276999"/>
              </a:xfrm>
              <a:prstGeom prst="rect">
                <a:avLst/>
              </a:prstGeom>
              <a:noFill/>
            </p:spPr>
            <p:txBody>
              <a:bodyPr wrap="square" rtlCol="0">
                <a:spAutoFit/>
              </a:bodyPr>
              <a:lstStyle/>
              <a:p>
                <a:r>
                  <a:rPr lang="en-US" altLang="ko-KR" sz="1200" dirty="0">
                    <a:solidFill>
                      <a:schemeClr val="bg1"/>
                    </a:solidFill>
                    <a:cs typeface="Arial" pitchFamily="34" charset="0"/>
                  </a:rPr>
                  <a:t>The future enhancements to the project</a:t>
                </a:r>
              </a:p>
            </p:txBody>
          </p:sp>
          <p:sp>
            <p:nvSpPr>
              <p:cNvPr id="34" name="TextBox 33">
                <a:extLst>
                  <a:ext uri="{FF2B5EF4-FFF2-40B4-BE49-F238E27FC236}">
                    <a16:creationId xmlns:a16="http://schemas.microsoft.com/office/drawing/2014/main" id="{D0ADCC0D-F893-6376-DCE9-E6BD1DB9CAA1}"/>
                  </a:ext>
                </a:extLst>
              </p:cNvPr>
              <p:cNvSpPr txBox="1"/>
              <p:nvPr/>
            </p:nvSpPr>
            <p:spPr>
              <a:xfrm>
                <a:off x="6328871"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Future work</a:t>
                </a:r>
                <a:endParaRPr lang="ko-KR" altLang="en-US" b="1" dirty="0">
                  <a:solidFill>
                    <a:schemeClr val="bg1"/>
                  </a:solidFill>
                  <a:cs typeface="Arial" pitchFamily="34" charset="0"/>
                </a:endParaRPr>
              </a:p>
            </p:txBody>
          </p:sp>
        </p:grpSp>
        <p:sp>
          <p:nvSpPr>
            <p:cNvPr id="31" name="TextBox 30">
              <a:extLst>
                <a:ext uri="{FF2B5EF4-FFF2-40B4-BE49-F238E27FC236}">
                  <a16:creationId xmlns:a16="http://schemas.microsoft.com/office/drawing/2014/main" id="{CBBB55C7-8336-3537-4595-609D174F5054}"/>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05</a:t>
              </a:r>
              <a:endParaRPr lang="ko-KR" altLang="en-US" sz="4800" b="1" dirty="0">
                <a:solidFill>
                  <a:schemeClr val="bg1"/>
                </a:solidFill>
                <a:cs typeface="Arial" pitchFamily="34" charset="0"/>
              </a:endParaRPr>
            </a:p>
          </p:txBody>
        </p:sp>
        <p:sp>
          <p:nvSpPr>
            <p:cNvPr id="32" name="Half Frame 31">
              <a:extLst>
                <a:ext uri="{FF2B5EF4-FFF2-40B4-BE49-F238E27FC236}">
                  <a16:creationId xmlns:a16="http://schemas.microsoft.com/office/drawing/2014/main" id="{530538EC-8403-C25D-2A9B-2F8EC349548C}"/>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310655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6C498D-0FF3-4C26-8DA3-D3609FB1560A}"/>
              </a:ext>
            </a:extLst>
          </p:cNvPr>
          <p:cNvSpPr txBox="1"/>
          <p:nvPr/>
        </p:nvSpPr>
        <p:spPr>
          <a:xfrm>
            <a:off x="6599481" y="200584"/>
            <a:ext cx="5062222" cy="830997"/>
          </a:xfrm>
          <a:prstGeom prst="rect">
            <a:avLst/>
          </a:prstGeom>
          <a:noFill/>
        </p:spPr>
        <p:txBody>
          <a:bodyPr wrap="square" rtlCol="0" anchor="ctr">
            <a:spAutoFit/>
          </a:bodyPr>
          <a:lstStyle/>
          <a:p>
            <a:r>
              <a:rPr lang="en-US" altLang="ko-KR" sz="4800" b="1" dirty="0">
                <a:solidFill>
                  <a:schemeClr val="accent1"/>
                </a:solidFill>
                <a:latin typeface="+mj-lt"/>
                <a:cs typeface="Arial" pitchFamily="34" charset="0"/>
              </a:rPr>
              <a:t>Introduction</a:t>
            </a:r>
            <a:endParaRPr lang="ko-KR" altLang="en-US" sz="4800" b="1" dirty="0">
              <a:solidFill>
                <a:schemeClr val="accent1"/>
              </a:solidFill>
              <a:latin typeface="+mj-lt"/>
              <a:cs typeface="Arial" pitchFamily="34" charset="0"/>
            </a:endParaRPr>
          </a:p>
        </p:txBody>
      </p:sp>
      <p:sp>
        <p:nvSpPr>
          <p:cNvPr id="3" name="TextBox 2">
            <a:extLst>
              <a:ext uri="{FF2B5EF4-FFF2-40B4-BE49-F238E27FC236}">
                <a16:creationId xmlns:a16="http://schemas.microsoft.com/office/drawing/2014/main" id="{7FB40520-5C30-49BC-A857-AB1EEE0880B0}"/>
              </a:ext>
            </a:extLst>
          </p:cNvPr>
          <p:cNvSpPr txBox="1"/>
          <p:nvPr/>
        </p:nvSpPr>
        <p:spPr>
          <a:xfrm>
            <a:off x="5589375" y="1233063"/>
            <a:ext cx="5051592" cy="523220"/>
          </a:xfrm>
          <a:prstGeom prst="rect">
            <a:avLst/>
          </a:prstGeom>
          <a:noFill/>
        </p:spPr>
        <p:txBody>
          <a:bodyPr wrap="square" rtlCol="0" anchor="ctr">
            <a:spAutoFit/>
          </a:bodyPr>
          <a:lstStyle/>
          <a:p>
            <a:r>
              <a:rPr lang="en-US" altLang="ko-KR" sz="2800" dirty="0">
                <a:solidFill>
                  <a:schemeClr val="tx1">
                    <a:lumMod val="85000"/>
                    <a:lumOff val="15000"/>
                  </a:schemeClr>
                </a:solidFill>
                <a:cs typeface="Arial" pitchFamily="34" charset="0"/>
              </a:rPr>
              <a:t>Background :</a:t>
            </a:r>
            <a:endParaRPr lang="ko-KR" altLang="en-US" sz="2800" dirty="0">
              <a:solidFill>
                <a:schemeClr val="tx1">
                  <a:lumMod val="85000"/>
                  <a:lumOff val="15000"/>
                </a:schemeClr>
              </a:solidFill>
              <a:cs typeface="Arial" pitchFamily="34" charset="0"/>
            </a:endParaRPr>
          </a:p>
        </p:txBody>
      </p:sp>
      <p:sp>
        <p:nvSpPr>
          <p:cNvPr id="51" name="TextBox 50">
            <a:extLst>
              <a:ext uri="{FF2B5EF4-FFF2-40B4-BE49-F238E27FC236}">
                <a16:creationId xmlns:a16="http://schemas.microsoft.com/office/drawing/2014/main" id="{8A3B4E97-51CC-46F8-9D1A-93E5497397C6}"/>
              </a:ext>
            </a:extLst>
          </p:cNvPr>
          <p:cNvSpPr txBox="1"/>
          <p:nvPr/>
        </p:nvSpPr>
        <p:spPr>
          <a:xfrm>
            <a:off x="6002621" y="1699816"/>
            <a:ext cx="5884430" cy="1077218"/>
          </a:xfrm>
          <a:prstGeom prst="rect">
            <a:avLst/>
          </a:prstGeom>
          <a:noFill/>
        </p:spPr>
        <p:txBody>
          <a:bodyPr wrap="square" rtlCol="0">
            <a:spAutoFit/>
          </a:bodyPr>
          <a:lstStyle/>
          <a:p>
            <a:pPr algn="just"/>
            <a:r>
              <a:rPr lang="en-US" sz="1600" dirty="0"/>
              <a:t>Ames, Iowa is the college town of </a:t>
            </a:r>
            <a:r>
              <a:rPr lang="en-US" sz="1600" b="1" dirty="0"/>
              <a:t>Iowa State University</a:t>
            </a:r>
            <a:r>
              <a:rPr lang="en-US" sz="1600" dirty="0"/>
              <a:t>. The Ames housing dataset consists of about 2500 houses sale records between 2006−2010. which includes Detailed information about the house attributes and their Prices.</a:t>
            </a:r>
            <a:endParaRPr lang="ko-KR" altLang="en-US" sz="1100" dirty="0">
              <a:solidFill>
                <a:schemeClr val="tx1">
                  <a:lumMod val="75000"/>
                  <a:lumOff val="25000"/>
                </a:schemeClr>
              </a:solidFill>
              <a:cs typeface="Arial" pitchFamily="34" charset="0"/>
            </a:endParaRPr>
          </a:p>
        </p:txBody>
      </p:sp>
      <p:pic>
        <p:nvPicPr>
          <p:cNvPr id="58" name="Picture Placeholder 57">
            <a:extLst>
              <a:ext uri="{FF2B5EF4-FFF2-40B4-BE49-F238E27FC236}">
                <a16:creationId xmlns:a16="http://schemas.microsoft.com/office/drawing/2014/main" id="{59617F37-59CF-9B3A-1899-ED3CE5DBC3F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958" r="14958"/>
          <a:stretch>
            <a:fillRect/>
          </a:stretch>
        </p:blipFill>
        <p:spPr>
          <a:xfrm>
            <a:off x="0" y="0"/>
            <a:ext cx="5584041" cy="5887960"/>
          </a:xfrm>
        </p:spPr>
      </p:pic>
      <p:sp>
        <p:nvSpPr>
          <p:cNvPr id="60" name="TextBox 59">
            <a:extLst>
              <a:ext uri="{FF2B5EF4-FFF2-40B4-BE49-F238E27FC236}">
                <a16:creationId xmlns:a16="http://schemas.microsoft.com/office/drawing/2014/main" id="{AA382FB1-3CFC-E4C2-0B08-FFF74D6787E2}"/>
              </a:ext>
            </a:extLst>
          </p:cNvPr>
          <p:cNvSpPr txBox="1"/>
          <p:nvPr/>
        </p:nvSpPr>
        <p:spPr>
          <a:xfrm>
            <a:off x="2018483" y="6581001"/>
            <a:ext cx="2880431"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Image from Zillow.com</a:t>
            </a:r>
            <a:endParaRPr lang="ko-KR" altLang="en-US" sz="1200"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4C751FF9-D887-AFE0-3CC4-B36DFF053982}"/>
              </a:ext>
            </a:extLst>
          </p:cNvPr>
          <p:cNvSpPr txBox="1"/>
          <p:nvPr/>
        </p:nvSpPr>
        <p:spPr>
          <a:xfrm>
            <a:off x="5589375" y="3691490"/>
            <a:ext cx="5051592" cy="523220"/>
          </a:xfrm>
          <a:prstGeom prst="rect">
            <a:avLst/>
          </a:prstGeom>
          <a:noFill/>
        </p:spPr>
        <p:txBody>
          <a:bodyPr wrap="square" rtlCol="0" anchor="ctr">
            <a:spAutoFit/>
          </a:bodyPr>
          <a:lstStyle/>
          <a:p>
            <a:r>
              <a:rPr lang="en-US" altLang="ko-KR" sz="2800" dirty="0">
                <a:solidFill>
                  <a:schemeClr val="tx1">
                    <a:lumMod val="85000"/>
                    <a:lumOff val="15000"/>
                  </a:schemeClr>
                </a:solidFill>
                <a:cs typeface="Arial" pitchFamily="34" charset="0"/>
              </a:rPr>
              <a:t>The Aim of the project :</a:t>
            </a:r>
            <a:endParaRPr lang="ko-KR" altLang="en-US" sz="2800" dirty="0">
              <a:solidFill>
                <a:schemeClr val="tx1">
                  <a:lumMod val="85000"/>
                  <a:lumOff val="15000"/>
                </a:schemeClr>
              </a:solidFill>
              <a:cs typeface="Arial" pitchFamily="34" charset="0"/>
            </a:endParaRPr>
          </a:p>
        </p:txBody>
      </p:sp>
      <p:sp>
        <p:nvSpPr>
          <p:cNvPr id="62" name="TextBox 61">
            <a:extLst>
              <a:ext uri="{FF2B5EF4-FFF2-40B4-BE49-F238E27FC236}">
                <a16:creationId xmlns:a16="http://schemas.microsoft.com/office/drawing/2014/main" id="{2450DC43-E230-FE1E-1BA2-62AE89C533F6}"/>
              </a:ext>
            </a:extLst>
          </p:cNvPr>
          <p:cNvSpPr txBox="1"/>
          <p:nvPr/>
        </p:nvSpPr>
        <p:spPr>
          <a:xfrm>
            <a:off x="5584041" y="4256744"/>
            <a:ext cx="588443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Perform descriptive data analysis to gain business insights.</a:t>
            </a:r>
          </a:p>
          <a:p>
            <a:pPr marL="285750" indent="-285750">
              <a:buFont typeface="Arial" panose="020B0604020202020204" pitchFamily="34" charset="0"/>
              <a:buChar char="•"/>
            </a:pPr>
            <a:r>
              <a:rPr lang="en-US" sz="1600" dirty="0"/>
              <a:t>Build descriptive machine learning models to understand the local housing market.</a:t>
            </a:r>
          </a:p>
          <a:p>
            <a:pPr marL="285750" indent="-285750">
              <a:buFont typeface="Arial" panose="020B0604020202020204" pitchFamily="34" charset="0"/>
              <a:buChar char="•"/>
            </a:pPr>
            <a:r>
              <a:rPr lang="en-US" sz="1600" dirty="0"/>
              <a:t>Build predictive machine learning models for the local house price prediction.</a:t>
            </a:r>
          </a:p>
        </p:txBody>
      </p:sp>
    </p:spTree>
    <p:extLst>
      <p:ext uri="{BB962C8B-B14F-4D97-AF65-F5344CB8AC3E}">
        <p14:creationId xmlns:p14="http://schemas.microsoft.com/office/powerpoint/2010/main" val="149320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Who We Are ?</a:t>
            </a:r>
          </a:p>
        </p:txBody>
      </p:sp>
      <p:sp>
        <p:nvSpPr>
          <p:cNvPr id="3" name="Graphic 12">
            <a:extLst>
              <a:ext uri="{FF2B5EF4-FFF2-40B4-BE49-F238E27FC236}">
                <a16:creationId xmlns:a16="http://schemas.microsoft.com/office/drawing/2014/main" id="{52C5F1E2-25A1-49D5-BF09-F8396921A3AA}"/>
              </a:ext>
            </a:extLst>
          </p:cNvPr>
          <p:cNvSpPr/>
          <p:nvPr/>
        </p:nvSpPr>
        <p:spPr>
          <a:xfrm>
            <a:off x="9564068" y="1686609"/>
            <a:ext cx="1871720" cy="4620196"/>
          </a:xfrm>
          <a:custGeom>
            <a:avLst/>
            <a:gdLst>
              <a:gd name="connsiteX0" fmla="*/ 10001 w 1809750"/>
              <a:gd name="connsiteY0" fmla="*/ 4380249 h 4467225"/>
              <a:gd name="connsiteX1" fmla="*/ 33814 w 1809750"/>
              <a:gd name="connsiteY1" fmla="*/ 4357389 h 4467225"/>
              <a:gd name="connsiteX2" fmla="*/ 68104 w 1809750"/>
              <a:gd name="connsiteY2" fmla="*/ 4343101 h 4467225"/>
              <a:gd name="connsiteX3" fmla="*/ 128111 w 1809750"/>
              <a:gd name="connsiteY3" fmla="*/ 4262139 h 4467225"/>
              <a:gd name="connsiteX4" fmla="*/ 157639 w 1809750"/>
              <a:gd name="connsiteY4" fmla="*/ 4100214 h 4467225"/>
              <a:gd name="connsiteX5" fmla="*/ 220504 w 1809750"/>
              <a:gd name="connsiteY5" fmla="*/ 3863994 h 4467225"/>
              <a:gd name="connsiteX6" fmla="*/ 242411 w 1809750"/>
              <a:gd name="connsiteY6" fmla="*/ 3805891 h 4467225"/>
              <a:gd name="connsiteX7" fmla="*/ 268129 w 1809750"/>
              <a:gd name="connsiteY7" fmla="*/ 3699211 h 4467225"/>
              <a:gd name="connsiteX8" fmla="*/ 328136 w 1809750"/>
              <a:gd name="connsiteY8" fmla="*/ 3422034 h 4467225"/>
              <a:gd name="connsiteX9" fmla="*/ 327184 w 1809750"/>
              <a:gd name="connsiteY9" fmla="*/ 3396316 h 4467225"/>
              <a:gd name="connsiteX10" fmla="*/ 328136 w 1809750"/>
              <a:gd name="connsiteY10" fmla="*/ 3382029 h 4467225"/>
              <a:gd name="connsiteX11" fmla="*/ 370999 w 1809750"/>
              <a:gd name="connsiteY11" fmla="*/ 3260109 h 4467225"/>
              <a:gd name="connsiteX12" fmla="*/ 386239 w 1809750"/>
              <a:gd name="connsiteY12" fmla="*/ 3223914 h 4467225"/>
              <a:gd name="connsiteX13" fmla="*/ 406241 w 1809750"/>
              <a:gd name="connsiteY13" fmla="*/ 3121996 h 4467225"/>
              <a:gd name="connsiteX14" fmla="*/ 423386 w 1809750"/>
              <a:gd name="connsiteY14" fmla="*/ 3035319 h 4467225"/>
              <a:gd name="connsiteX15" fmla="*/ 434816 w 1809750"/>
              <a:gd name="connsiteY15" fmla="*/ 2983884 h 4467225"/>
              <a:gd name="connsiteX16" fmla="*/ 461486 w 1809750"/>
              <a:gd name="connsiteY16" fmla="*/ 2818149 h 4467225"/>
              <a:gd name="connsiteX17" fmla="*/ 471011 w 1809750"/>
              <a:gd name="connsiteY17" fmla="*/ 2784811 h 4467225"/>
              <a:gd name="connsiteX18" fmla="*/ 476726 w 1809750"/>
              <a:gd name="connsiteY18" fmla="*/ 2732424 h 4467225"/>
              <a:gd name="connsiteX19" fmla="*/ 495776 w 1809750"/>
              <a:gd name="connsiteY19" fmla="*/ 2643841 h 4467225"/>
              <a:gd name="connsiteX20" fmla="*/ 503396 w 1809750"/>
              <a:gd name="connsiteY20" fmla="*/ 2624791 h 4467225"/>
              <a:gd name="connsiteX21" fmla="*/ 504349 w 1809750"/>
              <a:gd name="connsiteY21" fmla="*/ 2537161 h 4467225"/>
              <a:gd name="connsiteX22" fmla="*/ 511016 w 1809750"/>
              <a:gd name="connsiteY22" fmla="*/ 2502871 h 4467225"/>
              <a:gd name="connsiteX23" fmla="*/ 538639 w 1809750"/>
              <a:gd name="connsiteY23" fmla="*/ 2290464 h 4467225"/>
              <a:gd name="connsiteX24" fmla="*/ 539591 w 1809750"/>
              <a:gd name="connsiteY24" fmla="*/ 2259984 h 4467225"/>
              <a:gd name="connsiteX25" fmla="*/ 559594 w 1809750"/>
              <a:gd name="connsiteY25" fmla="*/ 2226646 h 4467225"/>
              <a:gd name="connsiteX26" fmla="*/ 558641 w 1809750"/>
              <a:gd name="connsiteY26" fmla="*/ 2183784 h 4467225"/>
              <a:gd name="connsiteX27" fmla="*/ 561499 w 1809750"/>
              <a:gd name="connsiteY27" fmla="*/ 2168544 h 4467225"/>
              <a:gd name="connsiteX28" fmla="*/ 554831 w 1809750"/>
              <a:gd name="connsiteY28" fmla="*/ 2102821 h 4467225"/>
              <a:gd name="connsiteX29" fmla="*/ 529114 w 1809750"/>
              <a:gd name="connsiteY29" fmla="*/ 2085676 h 4467225"/>
              <a:gd name="connsiteX30" fmla="*/ 493871 w 1809750"/>
              <a:gd name="connsiteY30" fmla="*/ 2092344 h 4467225"/>
              <a:gd name="connsiteX31" fmla="*/ 492919 w 1809750"/>
              <a:gd name="connsiteY31" fmla="*/ 2084724 h 4467225"/>
              <a:gd name="connsiteX32" fmla="*/ 520541 w 1809750"/>
              <a:gd name="connsiteY32" fmla="*/ 2079961 h 4467225"/>
              <a:gd name="connsiteX33" fmla="*/ 520541 w 1809750"/>
              <a:gd name="connsiteY33" fmla="*/ 2075199 h 4467225"/>
              <a:gd name="connsiteX34" fmla="*/ 474821 w 1809750"/>
              <a:gd name="connsiteY34" fmla="*/ 2063769 h 4467225"/>
              <a:gd name="connsiteX35" fmla="*/ 488156 w 1809750"/>
              <a:gd name="connsiteY35" fmla="*/ 2009476 h 4467225"/>
              <a:gd name="connsiteX36" fmla="*/ 579596 w 1809750"/>
              <a:gd name="connsiteY36" fmla="*/ 1892319 h 4467225"/>
              <a:gd name="connsiteX37" fmla="*/ 533876 w 1809750"/>
              <a:gd name="connsiteY37" fmla="*/ 1886604 h 4467225"/>
              <a:gd name="connsiteX38" fmla="*/ 513874 w 1809750"/>
              <a:gd name="connsiteY38" fmla="*/ 1897081 h 4467225"/>
              <a:gd name="connsiteX39" fmla="*/ 461486 w 1809750"/>
              <a:gd name="connsiteY39" fmla="*/ 1948516 h 4467225"/>
              <a:gd name="connsiteX40" fmla="*/ 420529 w 1809750"/>
              <a:gd name="connsiteY40" fmla="*/ 2017096 h 4467225"/>
              <a:gd name="connsiteX41" fmla="*/ 432911 w 1809750"/>
              <a:gd name="connsiteY41" fmla="*/ 2049481 h 4467225"/>
              <a:gd name="connsiteX42" fmla="*/ 444341 w 1809750"/>
              <a:gd name="connsiteY42" fmla="*/ 2054244 h 4467225"/>
              <a:gd name="connsiteX43" fmla="*/ 410051 w 1809750"/>
              <a:gd name="connsiteY43" fmla="*/ 2059959 h 4467225"/>
              <a:gd name="connsiteX44" fmla="*/ 412909 w 1809750"/>
              <a:gd name="connsiteY44" fmla="*/ 2079961 h 4467225"/>
              <a:gd name="connsiteX45" fmla="*/ 409099 w 1809750"/>
              <a:gd name="connsiteY45" fmla="*/ 2084724 h 4467225"/>
              <a:gd name="connsiteX46" fmla="*/ 387191 w 1809750"/>
              <a:gd name="connsiteY46" fmla="*/ 2069484 h 4467225"/>
              <a:gd name="connsiteX47" fmla="*/ 366236 w 1809750"/>
              <a:gd name="connsiteY47" fmla="*/ 2029479 h 4467225"/>
              <a:gd name="connsiteX48" fmla="*/ 348139 w 1809750"/>
              <a:gd name="connsiteY48" fmla="*/ 2004714 h 4467225"/>
              <a:gd name="connsiteX49" fmla="*/ 322421 w 1809750"/>
              <a:gd name="connsiteY49" fmla="*/ 1957089 h 4467225"/>
              <a:gd name="connsiteX50" fmla="*/ 289084 w 1809750"/>
              <a:gd name="connsiteY50" fmla="*/ 1910416 h 4467225"/>
              <a:gd name="connsiteX51" fmla="*/ 259556 w 1809750"/>
              <a:gd name="connsiteY51" fmla="*/ 1877079 h 4467225"/>
              <a:gd name="connsiteX52" fmla="*/ 264319 w 1809750"/>
              <a:gd name="connsiteY52" fmla="*/ 1872316 h 4467225"/>
              <a:gd name="connsiteX53" fmla="*/ 278606 w 1809750"/>
              <a:gd name="connsiteY53" fmla="*/ 1881841 h 4467225"/>
              <a:gd name="connsiteX54" fmla="*/ 149066 w 1809750"/>
              <a:gd name="connsiteY54" fmla="*/ 1581804 h 4467225"/>
              <a:gd name="connsiteX55" fmla="*/ 109061 w 1809750"/>
              <a:gd name="connsiteY55" fmla="*/ 1461789 h 4467225"/>
              <a:gd name="connsiteX56" fmla="*/ 106204 w 1809750"/>
              <a:gd name="connsiteY56" fmla="*/ 1429404 h 4467225"/>
              <a:gd name="connsiteX57" fmla="*/ 111919 w 1809750"/>
              <a:gd name="connsiteY57" fmla="*/ 1353204 h 4467225"/>
              <a:gd name="connsiteX58" fmla="*/ 133826 w 1809750"/>
              <a:gd name="connsiteY58" fmla="*/ 1303674 h 4467225"/>
              <a:gd name="connsiteX59" fmla="*/ 206216 w 1809750"/>
              <a:gd name="connsiteY59" fmla="*/ 1160799 h 4467225"/>
              <a:gd name="connsiteX60" fmla="*/ 220504 w 1809750"/>
              <a:gd name="connsiteY60" fmla="*/ 1133176 h 4467225"/>
              <a:gd name="connsiteX61" fmla="*/ 246221 w 1809750"/>
              <a:gd name="connsiteY61" fmla="*/ 1089361 h 4467225"/>
              <a:gd name="connsiteX62" fmla="*/ 299561 w 1809750"/>
              <a:gd name="connsiteY62" fmla="*/ 986491 h 4467225"/>
              <a:gd name="connsiteX63" fmla="*/ 347186 w 1809750"/>
              <a:gd name="connsiteY63" fmla="*/ 891241 h 4467225"/>
              <a:gd name="connsiteX64" fmla="*/ 365284 w 1809750"/>
              <a:gd name="connsiteY64" fmla="*/ 840759 h 4467225"/>
              <a:gd name="connsiteX65" fmla="*/ 372904 w 1809750"/>
              <a:gd name="connsiteY65" fmla="*/ 817899 h 4467225"/>
              <a:gd name="connsiteX66" fmla="*/ 407194 w 1809750"/>
              <a:gd name="connsiteY66" fmla="*/ 750271 h 4467225"/>
              <a:gd name="connsiteX67" fmla="*/ 456724 w 1809750"/>
              <a:gd name="connsiteY67" fmla="*/ 719791 h 4467225"/>
              <a:gd name="connsiteX68" fmla="*/ 571024 w 1809750"/>
              <a:gd name="connsiteY68" fmla="*/ 684549 h 4467225"/>
              <a:gd name="connsiteX69" fmla="*/ 671036 w 1809750"/>
              <a:gd name="connsiteY69" fmla="*/ 632161 h 4467225"/>
              <a:gd name="connsiteX70" fmla="*/ 683419 w 1809750"/>
              <a:gd name="connsiteY70" fmla="*/ 614064 h 4467225"/>
              <a:gd name="connsiteX71" fmla="*/ 693896 w 1809750"/>
              <a:gd name="connsiteY71" fmla="*/ 548341 h 4467225"/>
              <a:gd name="connsiteX72" fmla="*/ 699611 w 1809750"/>
              <a:gd name="connsiteY72" fmla="*/ 438804 h 4467225"/>
              <a:gd name="connsiteX73" fmla="*/ 694849 w 1809750"/>
              <a:gd name="connsiteY73" fmla="*/ 383559 h 4467225"/>
              <a:gd name="connsiteX74" fmla="*/ 717709 w 1809750"/>
              <a:gd name="connsiteY74" fmla="*/ 281641 h 4467225"/>
              <a:gd name="connsiteX75" fmla="*/ 747236 w 1809750"/>
              <a:gd name="connsiteY75" fmla="*/ 187344 h 4467225"/>
              <a:gd name="connsiteX76" fmla="*/ 762476 w 1809750"/>
              <a:gd name="connsiteY76" fmla="*/ 163531 h 4467225"/>
              <a:gd name="connsiteX77" fmla="*/ 824389 w 1809750"/>
              <a:gd name="connsiteY77" fmla="*/ 91141 h 4467225"/>
              <a:gd name="connsiteX78" fmla="*/ 857726 w 1809750"/>
              <a:gd name="connsiteY78" fmla="*/ 42564 h 4467225"/>
              <a:gd name="connsiteX79" fmla="*/ 879634 w 1809750"/>
              <a:gd name="connsiteY79" fmla="*/ 35896 h 4467225"/>
              <a:gd name="connsiteX80" fmla="*/ 904399 w 1809750"/>
              <a:gd name="connsiteY80" fmla="*/ 30181 h 4467225"/>
              <a:gd name="connsiteX81" fmla="*/ 982504 w 1809750"/>
              <a:gd name="connsiteY81" fmla="*/ 11131 h 4467225"/>
              <a:gd name="connsiteX82" fmla="*/ 1059656 w 1809750"/>
              <a:gd name="connsiteY82" fmla="*/ 31134 h 4467225"/>
              <a:gd name="connsiteX83" fmla="*/ 1208246 w 1809750"/>
              <a:gd name="connsiteY83" fmla="*/ 231159 h 4467225"/>
              <a:gd name="connsiteX84" fmla="*/ 1225391 w 1809750"/>
              <a:gd name="connsiteY84" fmla="*/ 466426 h 4467225"/>
              <a:gd name="connsiteX85" fmla="*/ 1224439 w 1809750"/>
              <a:gd name="connsiteY85" fmla="*/ 476904 h 4467225"/>
              <a:gd name="connsiteX86" fmla="*/ 1233011 w 1809750"/>
              <a:gd name="connsiteY86" fmla="*/ 670261 h 4467225"/>
              <a:gd name="connsiteX87" fmla="*/ 1278731 w 1809750"/>
              <a:gd name="connsiteY87" fmla="*/ 721696 h 4467225"/>
              <a:gd name="connsiteX88" fmla="*/ 1348264 w 1809750"/>
              <a:gd name="connsiteY88" fmla="*/ 732174 h 4467225"/>
              <a:gd name="connsiteX89" fmla="*/ 1381601 w 1809750"/>
              <a:gd name="connsiteY89" fmla="*/ 755986 h 4467225"/>
              <a:gd name="connsiteX90" fmla="*/ 1409224 w 1809750"/>
              <a:gd name="connsiteY90" fmla="*/ 801706 h 4467225"/>
              <a:gd name="connsiteX91" fmla="*/ 1417796 w 1809750"/>
              <a:gd name="connsiteY91" fmla="*/ 820756 h 4467225"/>
              <a:gd name="connsiteX92" fmla="*/ 1447324 w 1809750"/>
              <a:gd name="connsiteY92" fmla="*/ 879811 h 4467225"/>
              <a:gd name="connsiteX93" fmla="*/ 1549241 w 1809750"/>
              <a:gd name="connsiteY93" fmla="*/ 1010304 h 4467225"/>
              <a:gd name="connsiteX94" fmla="*/ 1579721 w 1809750"/>
              <a:gd name="connsiteY94" fmla="*/ 1043641 h 4467225"/>
              <a:gd name="connsiteX95" fmla="*/ 1634014 w 1809750"/>
              <a:gd name="connsiteY95" fmla="*/ 1114126 h 4467225"/>
              <a:gd name="connsiteX96" fmla="*/ 1742599 w 1809750"/>
              <a:gd name="connsiteY96" fmla="*/ 1255096 h 4467225"/>
              <a:gd name="connsiteX97" fmla="*/ 1774031 w 1809750"/>
              <a:gd name="connsiteY97" fmla="*/ 1312246 h 4467225"/>
              <a:gd name="connsiteX98" fmla="*/ 1797844 w 1809750"/>
              <a:gd name="connsiteY98" fmla="*/ 1354156 h 4467225"/>
              <a:gd name="connsiteX99" fmla="*/ 1806416 w 1809750"/>
              <a:gd name="connsiteY99" fmla="*/ 1372254 h 4467225"/>
              <a:gd name="connsiteX100" fmla="*/ 1801654 w 1809750"/>
              <a:gd name="connsiteY100" fmla="*/ 1457026 h 4467225"/>
              <a:gd name="connsiteX101" fmla="*/ 1762601 w 1809750"/>
              <a:gd name="connsiteY101" fmla="*/ 1607521 h 4467225"/>
              <a:gd name="connsiteX102" fmla="*/ 1740694 w 1809750"/>
              <a:gd name="connsiteY102" fmla="*/ 1665624 h 4467225"/>
              <a:gd name="connsiteX103" fmla="*/ 1700689 w 1809750"/>
              <a:gd name="connsiteY103" fmla="*/ 1787544 h 4467225"/>
              <a:gd name="connsiteX104" fmla="*/ 1698784 w 1809750"/>
              <a:gd name="connsiteY104" fmla="*/ 1793259 h 4467225"/>
              <a:gd name="connsiteX105" fmla="*/ 1686401 w 1809750"/>
              <a:gd name="connsiteY105" fmla="*/ 1869459 h 4467225"/>
              <a:gd name="connsiteX106" fmla="*/ 1653064 w 1809750"/>
              <a:gd name="connsiteY106" fmla="*/ 1898034 h 4467225"/>
              <a:gd name="connsiteX107" fmla="*/ 1609249 w 1809750"/>
              <a:gd name="connsiteY107" fmla="*/ 2004714 h 4467225"/>
              <a:gd name="connsiteX108" fmla="*/ 1568291 w 1809750"/>
              <a:gd name="connsiteY108" fmla="*/ 2011381 h 4467225"/>
              <a:gd name="connsiteX109" fmla="*/ 1535906 w 1809750"/>
              <a:gd name="connsiteY109" fmla="*/ 1998046 h 4467225"/>
              <a:gd name="connsiteX110" fmla="*/ 1582579 w 1809750"/>
              <a:gd name="connsiteY110" fmla="*/ 1964709 h 4467225"/>
              <a:gd name="connsiteX111" fmla="*/ 1499711 w 1809750"/>
              <a:gd name="connsiteY111" fmla="*/ 1878984 h 4467225"/>
              <a:gd name="connsiteX112" fmla="*/ 1486376 w 1809750"/>
              <a:gd name="connsiteY112" fmla="*/ 1865649 h 4467225"/>
              <a:gd name="connsiteX113" fmla="*/ 1426369 w 1809750"/>
              <a:gd name="connsiteY113" fmla="*/ 1834216 h 4467225"/>
              <a:gd name="connsiteX114" fmla="*/ 1479709 w 1809750"/>
              <a:gd name="connsiteY114" fmla="*/ 1908511 h 4467225"/>
              <a:gd name="connsiteX115" fmla="*/ 1511141 w 1809750"/>
              <a:gd name="connsiteY115" fmla="*/ 1983759 h 4467225"/>
              <a:gd name="connsiteX116" fmla="*/ 1507331 w 1809750"/>
              <a:gd name="connsiteY116" fmla="*/ 2011381 h 4467225"/>
              <a:gd name="connsiteX117" fmla="*/ 1484471 w 1809750"/>
              <a:gd name="connsiteY117" fmla="*/ 2006619 h 4467225"/>
              <a:gd name="connsiteX118" fmla="*/ 1446371 w 1809750"/>
              <a:gd name="connsiteY118" fmla="*/ 2034241 h 4467225"/>
              <a:gd name="connsiteX119" fmla="*/ 1463516 w 1809750"/>
              <a:gd name="connsiteY119" fmla="*/ 2120919 h 4467225"/>
              <a:gd name="connsiteX120" fmla="*/ 1468279 w 1809750"/>
              <a:gd name="connsiteY120" fmla="*/ 2202834 h 4467225"/>
              <a:gd name="connsiteX121" fmla="*/ 1472089 w 1809750"/>
              <a:gd name="connsiteY121" fmla="*/ 2251411 h 4467225"/>
              <a:gd name="connsiteX122" fmla="*/ 1468279 w 1809750"/>
              <a:gd name="connsiteY122" fmla="*/ 2393334 h 4467225"/>
              <a:gd name="connsiteX123" fmla="*/ 1453991 w 1809750"/>
              <a:gd name="connsiteY123" fmla="*/ 2605741 h 4467225"/>
              <a:gd name="connsiteX124" fmla="*/ 1438751 w 1809750"/>
              <a:gd name="connsiteY124" fmla="*/ 2816244 h 4467225"/>
              <a:gd name="connsiteX125" fmla="*/ 1432084 w 1809750"/>
              <a:gd name="connsiteY125" fmla="*/ 2962929 h 4467225"/>
              <a:gd name="connsiteX126" fmla="*/ 1424464 w 1809750"/>
              <a:gd name="connsiteY126" fmla="*/ 3218199 h 4467225"/>
              <a:gd name="connsiteX127" fmla="*/ 1418749 w 1809750"/>
              <a:gd name="connsiteY127" fmla="*/ 3379171 h 4467225"/>
              <a:gd name="connsiteX128" fmla="*/ 1428274 w 1809750"/>
              <a:gd name="connsiteY128" fmla="*/ 3838276 h 4467225"/>
              <a:gd name="connsiteX129" fmla="*/ 1414939 w 1809750"/>
              <a:gd name="connsiteY129" fmla="*/ 4017346 h 4467225"/>
              <a:gd name="connsiteX130" fmla="*/ 1406366 w 1809750"/>
              <a:gd name="connsiteY130" fmla="*/ 4130694 h 4467225"/>
              <a:gd name="connsiteX131" fmla="*/ 1394936 w 1809750"/>
              <a:gd name="connsiteY131" fmla="*/ 4244041 h 4467225"/>
              <a:gd name="connsiteX132" fmla="*/ 1393031 w 1809750"/>
              <a:gd name="connsiteY132" fmla="*/ 4272616 h 4467225"/>
              <a:gd name="connsiteX133" fmla="*/ 1384459 w 1809750"/>
              <a:gd name="connsiteY133" fmla="*/ 4389774 h 4467225"/>
              <a:gd name="connsiteX134" fmla="*/ 1368266 w 1809750"/>
              <a:gd name="connsiteY134" fmla="*/ 4402156 h 4467225"/>
              <a:gd name="connsiteX135" fmla="*/ 1309211 w 1809750"/>
              <a:gd name="connsiteY135" fmla="*/ 4403109 h 4467225"/>
              <a:gd name="connsiteX136" fmla="*/ 1240631 w 1809750"/>
              <a:gd name="connsiteY136" fmla="*/ 4461211 h 4467225"/>
              <a:gd name="connsiteX137" fmla="*/ 1121569 w 1809750"/>
              <a:gd name="connsiteY137" fmla="*/ 4468831 h 4467225"/>
              <a:gd name="connsiteX138" fmla="*/ 1091089 w 1809750"/>
              <a:gd name="connsiteY138" fmla="*/ 4445971 h 4467225"/>
              <a:gd name="connsiteX139" fmla="*/ 1068229 w 1809750"/>
              <a:gd name="connsiteY139" fmla="*/ 4360246 h 4467225"/>
              <a:gd name="connsiteX140" fmla="*/ 1052989 w 1809750"/>
              <a:gd name="connsiteY140" fmla="*/ 4259281 h 4467225"/>
              <a:gd name="connsiteX141" fmla="*/ 1070134 w 1809750"/>
              <a:gd name="connsiteY141" fmla="*/ 4195464 h 4467225"/>
              <a:gd name="connsiteX142" fmla="*/ 1084421 w 1809750"/>
              <a:gd name="connsiteY142" fmla="*/ 4105929 h 4467225"/>
              <a:gd name="connsiteX143" fmla="*/ 1085374 w 1809750"/>
              <a:gd name="connsiteY143" fmla="*/ 3964959 h 4467225"/>
              <a:gd name="connsiteX144" fmla="*/ 1090136 w 1809750"/>
              <a:gd name="connsiteY144" fmla="*/ 3763981 h 4467225"/>
              <a:gd name="connsiteX145" fmla="*/ 1090136 w 1809750"/>
              <a:gd name="connsiteY145" fmla="*/ 3575386 h 4467225"/>
              <a:gd name="connsiteX146" fmla="*/ 1091089 w 1809750"/>
              <a:gd name="connsiteY146" fmla="*/ 3440131 h 4467225"/>
              <a:gd name="connsiteX147" fmla="*/ 1084421 w 1809750"/>
              <a:gd name="connsiteY147" fmla="*/ 3398221 h 4467225"/>
              <a:gd name="connsiteX148" fmla="*/ 1083469 w 1809750"/>
              <a:gd name="connsiteY148" fmla="*/ 3383934 h 4467225"/>
              <a:gd name="connsiteX149" fmla="*/ 1088231 w 1809750"/>
              <a:gd name="connsiteY149" fmla="*/ 3122949 h 4467225"/>
              <a:gd name="connsiteX150" fmla="*/ 1075849 w 1809750"/>
              <a:gd name="connsiteY150" fmla="*/ 2908636 h 4467225"/>
              <a:gd name="connsiteX151" fmla="*/ 1047274 w 1809750"/>
              <a:gd name="connsiteY151" fmla="*/ 2654319 h 4467225"/>
              <a:gd name="connsiteX152" fmla="*/ 1026319 w 1809750"/>
              <a:gd name="connsiteY152" fmla="*/ 2539066 h 4467225"/>
              <a:gd name="connsiteX153" fmla="*/ 1023461 w 1809750"/>
              <a:gd name="connsiteY153" fmla="*/ 2510491 h 4467225"/>
              <a:gd name="connsiteX154" fmla="*/ 1015841 w 1809750"/>
              <a:gd name="connsiteY154" fmla="*/ 2488584 h 4467225"/>
              <a:gd name="connsiteX155" fmla="*/ 1009174 w 1809750"/>
              <a:gd name="connsiteY155" fmla="*/ 2457151 h 4467225"/>
              <a:gd name="connsiteX156" fmla="*/ 1002506 w 1809750"/>
              <a:gd name="connsiteY156" fmla="*/ 2400001 h 4467225"/>
              <a:gd name="connsiteX157" fmla="*/ 977741 w 1809750"/>
              <a:gd name="connsiteY157" fmla="*/ 2420956 h 4467225"/>
              <a:gd name="connsiteX158" fmla="*/ 898684 w 1809750"/>
              <a:gd name="connsiteY158" fmla="*/ 2683846 h 4467225"/>
              <a:gd name="connsiteX159" fmla="*/ 799624 w 1809750"/>
              <a:gd name="connsiteY159" fmla="*/ 3000076 h 4467225"/>
              <a:gd name="connsiteX160" fmla="*/ 741521 w 1809750"/>
              <a:gd name="connsiteY160" fmla="*/ 3304876 h 4467225"/>
              <a:gd name="connsiteX161" fmla="*/ 736759 w 1809750"/>
              <a:gd name="connsiteY161" fmla="*/ 3384886 h 4467225"/>
              <a:gd name="connsiteX162" fmla="*/ 725329 w 1809750"/>
              <a:gd name="connsiteY162" fmla="*/ 3419176 h 4467225"/>
              <a:gd name="connsiteX163" fmla="*/ 705326 w 1809750"/>
              <a:gd name="connsiteY163" fmla="*/ 3529666 h 4467225"/>
              <a:gd name="connsiteX164" fmla="*/ 679609 w 1809750"/>
              <a:gd name="connsiteY164" fmla="*/ 3662064 h 4467225"/>
              <a:gd name="connsiteX165" fmla="*/ 654844 w 1809750"/>
              <a:gd name="connsiteY165" fmla="*/ 3813511 h 4467225"/>
              <a:gd name="connsiteX166" fmla="*/ 628174 w 1809750"/>
              <a:gd name="connsiteY166" fmla="*/ 3989724 h 4467225"/>
              <a:gd name="connsiteX167" fmla="*/ 611981 w 1809750"/>
              <a:gd name="connsiteY167" fmla="*/ 4096404 h 4467225"/>
              <a:gd name="connsiteX168" fmla="*/ 595789 w 1809750"/>
              <a:gd name="connsiteY168" fmla="*/ 4204989 h 4467225"/>
              <a:gd name="connsiteX169" fmla="*/ 572929 w 1809750"/>
              <a:gd name="connsiteY169" fmla="*/ 4360246 h 4467225"/>
              <a:gd name="connsiteX170" fmla="*/ 571976 w 1809750"/>
              <a:gd name="connsiteY170" fmla="*/ 4365961 h 4467225"/>
              <a:gd name="connsiteX171" fmla="*/ 536734 w 1809750"/>
              <a:gd name="connsiteY171" fmla="*/ 4398346 h 4467225"/>
              <a:gd name="connsiteX172" fmla="*/ 410051 w 1809750"/>
              <a:gd name="connsiteY172" fmla="*/ 4390726 h 4467225"/>
              <a:gd name="connsiteX173" fmla="*/ 377666 w 1809750"/>
              <a:gd name="connsiteY173" fmla="*/ 4404061 h 4467225"/>
              <a:gd name="connsiteX174" fmla="*/ 359569 w 1809750"/>
              <a:gd name="connsiteY174" fmla="*/ 4412634 h 4467225"/>
              <a:gd name="connsiteX175" fmla="*/ 343376 w 1809750"/>
              <a:gd name="connsiteY175" fmla="*/ 4397394 h 4467225"/>
              <a:gd name="connsiteX176" fmla="*/ 319564 w 1809750"/>
              <a:gd name="connsiteY176" fmla="*/ 4374534 h 4467225"/>
              <a:gd name="connsiteX177" fmla="*/ 301466 w 1809750"/>
              <a:gd name="connsiteY177" fmla="*/ 4369771 h 4467225"/>
              <a:gd name="connsiteX178" fmla="*/ 276701 w 1809750"/>
              <a:gd name="connsiteY178" fmla="*/ 4385011 h 4467225"/>
              <a:gd name="connsiteX179" fmla="*/ 198596 w 1809750"/>
              <a:gd name="connsiteY179" fmla="*/ 4448829 h 4467225"/>
              <a:gd name="connsiteX180" fmla="*/ 78581 w 1809750"/>
              <a:gd name="connsiteY180" fmla="*/ 4447876 h 4467225"/>
              <a:gd name="connsiteX181" fmla="*/ 7144 w 1809750"/>
              <a:gd name="connsiteY181" fmla="*/ 4419301 h 4467225"/>
              <a:gd name="connsiteX182" fmla="*/ 10001 w 1809750"/>
              <a:gd name="connsiteY182" fmla="*/ 4380249 h 4467225"/>
              <a:gd name="connsiteX183" fmla="*/ 705326 w 1809750"/>
              <a:gd name="connsiteY183" fmla="*/ 762654 h 4467225"/>
              <a:gd name="connsiteX184" fmla="*/ 719614 w 1809750"/>
              <a:gd name="connsiteY184" fmla="*/ 792181 h 4467225"/>
              <a:gd name="connsiteX185" fmla="*/ 739616 w 1809750"/>
              <a:gd name="connsiteY185" fmla="*/ 840759 h 4467225"/>
              <a:gd name="connsiteX186" fmla="*/ 752951 w 1809750"/>
              <a:gd name="connsiteY186" fmla="*/ 867429 h 4467225"/>
              <a:gd name="connsiteX187" fmla="*/ 760571 w 1809750"/>
              <a:gd name="connsiteY187" fmla="*/ 945534 h 4467225"/>
              <a:gd name="connsiteX188" fmla="*/ 775811 w 1809750"/>
              <a:gd name="connsiteY188" fmla="*/ 1109364 h 4467225"/>
              <a:gd name="connsiteX189" fmla="*/ 866299 w 1809750"/>
              <a:gd name="connsiteY189" fmla="*/ 1383684 h 4467225"/>
              <a:gd name="connsiteX190" fmla="*/ 890111 w 1809750"/>
              <a:gd name="connsiteY190" fmla="*/ 1427499 h 4467225"/>
              <a:gd name="connsiteX191" fmla="*/ 914876 w 1809750"/>
              <a:gd name="connsiteY191" fmla="*/ 1369396 h 4467225"/>
              <a:gd name="connsiteX192" fmla="*/ 1006316 w 1809750"/>
              <a:gd name="connsiteY192" fmla="*/ 1135081 h 4467225"/>
              <a:gd name="connsiteX193" fmla="*/ 1058704 w 1809750"/>
              <a:gd name="connsiteY193" fmla="*/ 1014114 h 4467225"/>
              <a:gd name="connsiteX194" fmla="*/ 1060609 w 1809750"/>
              <a:gd name="connsiteY194" fmla="*/ 974109 h 4467225"/>
              <a:gd name="connsiteX195" fmla="*/ 1052989 w 1809750"/>
              <a:gd name="connsiteY195" fmla="*/ 881716 h 4467225"/>
              <a:gd name="connsiteX196" fmla="*/ 1063466 w 1809750"/>
              <a:gd name="connsiteY196" fmla="*/ 863619 h 4467225"/>
              <a:gd name="connsiteX197" fmla="*/ 1126331 w 1809750"/>
              <a:gd name="connsiteY197" fmla="*/ 804564 h 4467225"/>
              <a:gd name="connsiteX198" fmla="*/ 1206341 w 1809750"/>
              <a:gd name="connsiteY198" fmla="*/ 850284 h 4467225"/>
              <a:gd name="connsiteX199" fmla="*/ 1067276 w 1809750"/>
              <a:gd name="connsiteY199" fmla="*/ 633114 h 4467225"/>
              <a:gd name="connsiteX200" fmla="*/ 1049179 w 1809750"/>
              <a:gd name="connsiteY200" fmla="*/ 710266 h 4467225"/>
              <a:gd name="connsiteX201" fmla="*/ 1040606 w 1809750"/>
              <a:gd name="connsiteY201" fmla="*/ 776941 h 4467225"/>
              <a:gd name="connsiteX202" fmla="*/ 1030129 w 1809750"/>
              <a:gd name="connsiteY202" fmla="*/ 814089 h 4467225"/>
              <a:gd name="connsiteX203" fmla="*/ 997744 w 1809750"/>
              <a:gd name="connsiteY203" fmla="*/ 848379 h 4467225"/>
              <a:gd name="connsiteX204" fmla="*/ 904399 w 1809750"/>
              <a:gd name="connsiteY204" fmla="*/ 990301 h 4467225"/>
              <a:gd name="connsiteX205" fmla="*/ 897731 w 1809750"/>
              <a:gd name="connsiteY205" fmla="*/ 993159 h 4467225"/>
              <a:gd name="connsiteX206" fmla="*/ 878681 w 1809750"/>
              <a:gd name="connsiteY206" fmla="*/ 936009 h 4467225"/>
              <a:gd name="connsiteX207" fmla="*/ 818674 w 1809750"/>
              <a:gd name="connsiteY207" fmla="*/ 856951 h 4467225"/>
              <a:gd name="connsiteX208" fmla="*/ 780574 w 1809750"/>
              <a:gd name="connsiteY208" fmla="*/ 843616 h 4467225"/>
              <a:gd name="connsiteX209" fmla="*/ 797719 w 1809750"/>
              <a:gd name="connsiteY209" fmla="*/ 592156 h 4467225"/>
              <a:gd name="connsiteX210" fmla="*/ 634841 w 1809750"/>
              <a:gd name="connsiteY210" fmla="*/ 825519 h 4467225"/>
              <a:gd name="connsiteX211" fmla="*/ 705326 w 1809750"/>
              <a:gd name="connsiteY211" fmla="*/ 762654 h 4467225"/>
              <a:gd name="connsiteX212" fmla="*/ 1273969 w 1809750"/>
              <a:gd name="connsiteY212" fmla="*/ 1329391 h 4467225"/>
              <a:gd name="connsiteX213" fmla="*/ 1280636 w 1809750"/>
              <a:gd name="connsiteY213" fmla="*/ 1357014 h 4467225"/>
              <a:gd name="connsiteX214" fmla="*/ 1294924 w 1809750"/>
              <a:gd name="connsiteY214" fmla="*/ 1423689 h 4467225"/>
              <a:gd name="connsiteX215" fmla="*/ 1315879 w 1809750"/>
              <a:gd name="connsiteY215" fmla="*/ 1556086 h 4467225"/>
              <a:gd name="connsiteX216" fmla="*/ 1337786 w 1809750"/>
              <a:gd name="connsiteY216" fmla="*/ 1669434 h 4467225"/>
              <a:gd name="connsiteX217" fmla="*/ 1370171 w 1809750"/>
              <a:gd name="connsiteY217" fmla="*/ 1777066 h 4467225"/>
              <a:gd name="connsiteX218" fmla="*/ 1441609 w 1809750"/>
              <a:gd name="connsiteY218" fmla="*/ 1820881 h 4467225"/>
              <a:gd name="connsiteX219" fmla="*/ 1473041 w 1809750"/>
              <a:gd name="connsiteY219" fmla="*/ 1796116 h 4467225"/>
              <a:gd name="connsiteX220" fmla="*/ 1516856 w 1809750"/>
              <a:gd name="connsiteY220" fmla="*/ 1700866 h 4467225"/>
              <a:gd name="connsiteX221" fmla="*/ 1537811 w 1809750"/>
              <a:gd name="connsiteY221" fmla="*/ 1671339 h 4467225"/>
              <a:gd name="connsiteX222" fmla="*/ 1547336 w 1809750"/>
              <a:gd name="connsiteY222" fmla="*/ 1614189 h 4467225"/>
              <a:gd name="connsiteX223" fmla="*/ 1568291 w 1809750"/>
              <a:gd name="connsiteY223" fmla="*/ 1573231 h 4467225"/>
              <a:gd name="connsiteX224" fmla="*/ 1575911 w 1809750"/>
              <a:gd name="connsiteY224" fmla="*/ 1558944 h 4467225"/>
              <a:gd name="connsiteX225" fmla="*/ 1582579 w 1809750"/>
              <a:gd name="connsiteY225" fmla="*/ 1450359 h 4467225"/>
              <a:gd name="connsiteX226" fmla="*/ 1577816 w 1809750"/>
              <a:gd name="connsiteY226" fmla="*/ 1436071 h 4467225"/>
              <a:gd name="connsiteX227" fmla="*/ 1470184 w 1809750"/>
              <a:gd name="connsiteY227" fmla="*/ 1317009 h 4467225"/>
              <a:gd name="connsiteX228" fmla="*/ 1383506 w 1809750"/>
              <a:gd name="connsiteY228" fmla="*/ 1220806 h 4467225"/>
              <a:gd name="connsiteX229" fmla="*/ 1353026 w 1809750"/>
              <a:gd name="connsiteY229" fmla="*/ 1221759 h 4467225"/>
              <a:gd name="connsiteX230" fmla="*/ 1280636 w 1809750"/>
              <a:gd name="connsiteY230" fmla="*/ 1315104 h 4467225"/>
              <a:gd name="connsiteX231" fmla="*/ 1273969 w 1809750"/>
              <a:gd name="connsiteY231" fmla="*/ 1329391 h 4467225"/>
              <a:gd name="connsiteX232" fmla="*/ 599599 w 1809750"/>
              <a:gd name="connsiteY232" fmla="*/ 1884699 h 4467225"/>
              <a:gd name="connsiteX233" fmla="*/ 604361 w 1809750"/>
              <a:gd name="connsiteY233" fmla="*/ 1880889 h 4467225"/>
              <a:gd name="connsiteX234" fmla="*/ 596741 w 1809750"/>
              <a:gd name="connsiteY234" fmla="*/ 1858029 h 4467225"/>
              <a:gd name="connsiteX235" fmla="*/ 581501 w 1809750"/>
              <a:gd name="connsiteY235" fmla="*/ 1721821 h 4467225"/>
              <a:gd name="connsiteX236" fmla="*/ 583406 w 1809750"/>
              <a:gd name="connsiteY236" fmla="*/ 1673244 h 4467225"/>
              <a:gd name="connsiteX237" fmla="*/ 558641 w 1809750"/>
              <a:gd name="connsiteY237" fmla="*/ 1591329 h 4467225"/>
              <a:gd name="connsiteX238" fmla="*/ 555784 w 1809750"/>
              <a:gd name="connsiteY238" fmla="*/ 1568469 h 4467225"/>
              <a:gd name="connsiteX239" fmla="*/ 531019 w 1809750"/>
              <a:gd name="connsiteY239" fmla="*/ 1421784 h 4467225"/>
              <a:gd name="connsiteX240" fmla="*/ 503396 w 1809750"/>
              <a:gd name="connsiteY240" fmla="*/ 1333201 h 4467225"/>
              <a:gd name="connsiteX241" fmla="*/ 484346 w 1809750"/>
              <a:gd name="connsiteY241" fmla="*/ 1236046 h 4467225"/>
              <a:gd name="connsiteX242" fmla="*/ 472916 w 1809750"/>
              <a:gd name="connsiteY242" fmla="*/ 1215091 h 4467225"/>
              <a:gd name="connsiteX243" fmla="*/ 451009 w 1809750"/>
              <a:gd name="connsiteY243" fmla="*/ 1228426 h 4467225"/>
              <a:gd name="connsiteX244" fmla="*/ 431959 w 1809750"/>
              <a:gd name="connsiteY244" fmla="*/ 1271289 h 4467225"/>
              <a:gd name="connsiteX245" fmla="*/ 375761 w 1809750"/>
              <a:gd name="connsiteY245" fmla="*/ 1361776 h 4467225"/>
              <a:gd name="connsiteX246" fmla="*/ 330994 w 1809750"/>
              <a:gd name="connsiteY246" fmla="*/ 1464646 h 4467225"/>
              <a:gd name="connsiteX247" fmla="*/ 333851 w 1809750"/>
              <a:gd name="connsiteY247" fmla="*/ 1471314 h 4467225"/>
              <a:gd name="connsiteX248" fmla="*/ 353854 w 1809750"/>
              <a:gd name="connsiteY248" fmla="*/ 1544656 h 4467225"/>
              <a:gd name="connsiteX249" fmla="*/ 361474 w 1809750"/>
              <a:gd name="connsiteY249" fmla="*/ 1568469 h 4467225"/>
              <a:gd name="connsiteX250" fmla="*/ 390049 w 1809750"/>
              <a:gd name="connsiteY250" fmla="*/ 1656099 h 4467225"/>
              <a:gd name="connsiteX251" fmla="*/ 395764 w 1809750"/>
              <a:gd name="connsiteY251" fmla="*/ 1677054 h 4467225"/>
              <a:gd name="connsiteX252" fmla="*/ 474821 w 1809750"/>
              <a:gd name="connsiteY252" fmla="*/ 1826596 h 4467225"/>
              <a:gd name="connsiteX253" fmla="*/ 507206 w 1809750"/>
              <a:gd name="connsiteY253" fmla="*/ 1858029 h 4467225"/>
              <a:gd name="connsiteX254" fmla="*/ 558641 w 1809750"/>
              <a:gd name="connsiteY254" fmla="*/ 1866601 h 4467225"/>
              <a:gd name="connsiteX255" fmla="*/ 573881 w 1809750"/>
              <a:gd name="connsiteY255" fmla="*/ 1872316 h 4467225"/>
              <a:gd name="connsiteX256" fmla="*/ 599599 w 1809750"/>
              <a:gd name="connsiteY256" fmla="*/ 1884699 h 4467225"/>
              <a:gd name="connsiteX257" fmla="*/ 930116 w 1809750"/>
              <a:gd name="connsiteY257" fmla="*/ 1638954 h 4467225"/>
              <a:gd name="connsiteX258" fmla="*/ 905351 w 1809750"/>
              <a:gd name="connsiteY258" fmla="*/ 1617046 h 4467225"/>
              <a:gd name="connsiteX259" fmla="*/ 880586 w 1809750"/>
              <a:gd name="connsiteY259" fmla="*/ 1644669 h 4467225"/>
              <a:gd name="connsiteX260" fmla="*/ 903446 w 1809750"/>
              <a:gd name="connsiteY260" fmla="*/ 1670386 h 4467225"/>
              <a:gd name="connsiteX261" fmla="*/ 930116 w 1809750"/>
              <a:gd name="connsiteY261" fmla="*/ 1638954 h 4467225"/>
              <a:gd name="connsiteX262" fmla="*/ 912019 w 1809750"/>
              <a:gd name="connsiteY262" fmla="*/ 1539894 h 4467225"/>
              <a:gd name="connsiteX263" fmla="*/ 889159 w 1809750"/>
              <a:gd name="connsiteY263" fmla="*/ 1510366 h 4467225"/>
              <a:gd name="connsiteX264" fmla="*/ 871061 w 1809750"/>
              <a:gd name="connsiteY264" fmla="*/ 1535131 h 4467225"/>
              <a:gd name="connsiteX265" fmla="*/ 892969 w 1809750"/>
              <a:gd name="connsiteY265" fmla="*/ 1563706 h 4467225"/>
              <a:gd name="connsiteX266" fmla="*/ 912019 w 1809750"/>
              <a:gd name="connsiteY266" fmla="*/ 1539894 h 4467225"/>
              <a:gd name="connsiteX267" fmla="*/ 918686 w 1809750"/>
              <a:gd name="connsiteY267" fmla="*/ 1769446 h 4467225"/>
              <a:gd name="connsiteX268" fmla="*/ 946309 w 1809750"/>
              <a:gd name="connsiteY268" fmla="*/ 1741824 h 4467225"/>
              <a:gd name="connsiteX269" fmla="*/ 926306 w 1809750"/>
              <a:gd name="connsiteY269" fmla="*/ 1718964 h 4467225"/>
              <a:gd name="connsiteX270" fmla="*/ 897731 w 1809750"/>
              <a:gd name="connsiteY270" fmla="*/ 1738014 h 4467225"/>
              <a:gd name="connsiteX271" fmla="*/ 918686 w 1809750"/>
              <a:gd name="connsiteY271" fmla="*/ 176944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809750" h="4467225">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w="9525" cap="flat">
            <a:noFill/>
            <a:prstDash val="solid"/>
            <a:miter/>
          </a:ln>
        </p:spPr>
        <p:txBody>
          <a:bodyPr rtlCol="0" anchor="ctr"/>
          <a:lstStyle/>
          <a:p>
            <a:endParaRPr lang="en-US" dirty="0"/>
          </a:p>
        </p:txBody>
      </p:sp>
      <p:sp>
        <p:nvSpPr>
          <p:cNvPr id="4" name="Graphic 11">
            <a:extLst>
              <a:ext uri="{FF2B5EF4-FFF2-40B4-BE49-F238E27FC236}">
                <a16:creationId xmlns:a16="http://schemas.microsoft.com/office/drawing/2014/main" id="{8BFD7BAB-1D24-46ED-83C4-57D1C9ECCCEE}"/>
              </a:ext>
            </a:extLst>
          </p:cNvPr>
          <p:cNvSpPr/>
          <p:nvPr/>
        </p:nvSpPr>
        <p:spPr>
          <a:xfrm>
            <a:off x="756213" y="1556702"/>
            <a:ext cx="1841672" cy="4750103"/>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w="9525" cap="flat">
            <a:no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F9FB5B87-7B1A-4420-804F-29BC55DC3ECD}"/>
              </a:ext>
            </a:extLst>
          </p:cNvPr>
          <p:cNvGrpSpPr/>
          <p:nvPr/>
        </p:nvGrpSpPr>
        <p:grpSpPr>
          <a:xfrm>
            <a:off x="3026068" y="2005614"/>
            <a:ext cx="6058432" cy="4570902"/>
            <a:chOff x="1119201" y="1517985"/>
            <a:chExt cx="4630557" cy="3493598"/>
          </a:xfrm>
        </p:grpSpPr>
        <p:grpSp>
          <p:nvGrpSpPr>
            <p:cNvPr id="6" name="Group 5">
              <a:extLst>
                <a:ext uri="{FF2B5EF4-FFF2-40B4-BE49-F238E27FC236}">
                  <a16:creationId xmlns:a16="http://schemas.microsoft.com/office/drawing/2014/main" id="{2CB36ACC-37FA-44B4-B937-908C57026475}"/>
                </a:ext>
              </a:extLst>
            </p:cNvPr>
            <p:cNvGrpSpPr/>
            <p:nvPr/>
          </p:nvGrpSpPr>
          <p:grpSpPr>
            <a:xfrm>
              <a:off x="4524337" y="3135615"/>
              <a:ext cx="1225421" cy="1875968"/>
              <a:chOff x="2436103" y="2199511"/>
              <a:chExt cx="1225421" cy="1875968"/>
            </a:xfrm>
          </p:grpSpPr>
          <p:sp>
            <p:nvSpPr>
              <p:cNvPr id="10" name="Parallelogram 9">
                <a:extLst>
                  <a:ext uri="{FF2B5EF4-FFF2-40B4-BE49-F238E27FC236}">
                    <a16:creationId xmlns:a16="http://schemas.microsoft.com/office/drawing/2014/main" id="{CE92D9F4-2124-4CA1-89F8-9C90E93BBEED}"/>
                  </a:ext>
                </a:extLst>
              </p:cNvPr>
              <p:cNvSpPr/>
              <p:nvPr/>
            </p:nvSpPr>
            <p:spPr>
              <a:xfrm>
                <a:off x="2436103" y="3139375"/>
                <a:ext cx="1223889" cy="936104"/>
              </a:xfrm>
              <a:prstGeom prst="parallelogram">
                <a:avLst>
                  <a:gd name="adj" fmla="val 4424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Parallelogram 10">
                <a:extLst>
                  <a:ext uri="{FF2B5EF4-FFF2-40B4-BE49-F238E27FC236}">
                    <a16:creationId xmlns:a16="http://schemas.microsoft.com/office/drawing/2014/main" id="{96F9E78F-1BFB-49D5-9038-91E6284D39FD}"/>
                  </a:ext>
                </a:extLst>
              </p:cNvPr>
              <p:cNvSpPr/>
              <p:nvPr/>
            </p:nvSpPr>
            <p:spPr>
              <a:xfrm rot="10800000" flipV="1">
                <a:off x="2437635" y="2199511"/>
                <a:ext cx="1223889" cy="936104"/>
              </a:xfrm>
              <a:prstGeom prst="parallelogram">
                <a:avLst>
                  <a:gd name="adj" fmla="val 442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7" name="Group 6">
              <a:extLst>
                <a:ext uri="{FF2B5EF4-FFF2-40B4-BE49-F238E27FC236}">
                  <a16:creationId xmlns:a16="http://schemas.microsoft.com/office/drawing/2014/main" id="{09129804-4FB7-4D00-8A66-7B81F97AB273}"/>
                </a:ext>
              </a:extLst>
            </p:cNvPr>
            <p:cNvGrpSpPr/>
            <p:nvPr/>
          </p:nvGrpSpPr>
          <p:grpSpPr>
            <a:xfrm rot="10800000">
              <a:off x="1119201" y="1517985"/>
              <a:ext cx="1224136" cy="1870945"/>
              <a:chOff x="4640424" y="1754571"/>
              <a:chExt cx="1224136" cy="1870945"/>
            </a:xfrm>
          </p:grpSpPr>
          <p:sp>
            <p:nvSpPr>
              <p:cNvPr id="8" name="Parallelogram 7">
                <a:extLst>
                  <a:ext uri="{FF2B5EF4-FFF2-40B4-BE49-F238E27FC236}">
                    <a16:creationId xmlns:a16="http://schemas.microsoft.com/office/drawing/2014/main" id="{CDD0576A-4B46-4A94-B9D2-ACD540C54A98}"/>
                  </a:ext>
                </a:extLst>
              </p:cNvPr>
              <p:cNvSpPr/>
              <p:nvPr/>
            </p:nvSpPr>
            <p:spPr>
              <a:xfrm>
                <a:off x="4640424" y="2689412"/>
                <a:ext cx="1223889" cy="936104"/>
              </a:xfrm>
              <a:prstGeom prst="parallelogram">
                <a:avLst>
                  <a:gd name="adj" fmla="val 442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Parallelogram 8">
                <a:extLst>
                  <a:ext uri="{FF2B5EF4-FFF2-40B4-BE49-F238E27FC236}">
                    <a16:creationId xmlns:a16="http://schemas.microsoft.com/office/drawing/2014/main" id="{C54C10FE-9834-427A-9AC4-3B6FBFDF26D8}"/>
                  </a:ext>
                </a:extLst>
              </p:cNvPr>
              <p:cNvSpPr/>
              <p:nvPr/>
            </p:nvSpPr>
            <p:spPr>
              <a:xfrm rot="10800000" flipV="1">
                <a:off x="4640671" y="1754571"/>
                <a:ext cx="1223889" cy="936104"/>
              </a:xfrm>
              <a:prstGeom prst="parallelogram">
                <a:avLst>
                  <a:gd name="adj" fmla="val 4424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sp>
        <p:nvSpPr>
          <p:cNvPr id="12" name="Parallelogram 15">
            <a:extLst>
              <a:ext uri="{FF2B5EF4-FFF2-40B4-BE49-F238E27FC236}">
                <a16:creationId xmlns:a16="http://schemas.microsoft.com/office/drawing/2014/main" id="{A75BF093-239A-45D1-93AF-CA6C2E45FAB6}"/>
              </a:ext>
            </a:extLst>
          </p:cNvPr>
          <p:cNvSpPr/>
          <p:nvPr/>
        </p:nvSpPr>
        <p:spPr>
          <a:xfrm flipH="1">
            <a:off x="6685117" y="3798677"/>
            <a:ext cx="357672" cy="357672"/>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3" name="Rounded Rectangle 10">
            <a:extLst>
              <a:ext uri="{FF2B5EF4-FFF2-40B4-BE49-F238E27FC236}">
                <a16:creationId xmlns:a16="http://schemas.microsoft.com/office/drawing/2014/main" id="{C911A6B5-10D6-4D3B-8D2B-A751DB88EB32}"/>
              </a:ext>
            </a:extLst>
          </p:cNvPr>
          <p:cNvSpPr/>
          <p:nvPr/>
        </p:nvSpPr>
        <p:spPr>
          <a:xfrm>
            <a:off x="5189888" y="3798677"/>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Rounded Rectangle 6">
            <a:extLst>
              <a:ext uri="{FF2B5EF4-FFF2-40B4-BE49-F238E27FC236}">
                <a16:creationId xmlns:a16="http://schemas.microsoft.com/office/drawing/2014/main" id="{2F88238E-1781-4B32-9BC9-061ECD45BB60}"/>
              </a:ext>
            </a:extLst>
          </p:cNvPr>
          <p:cNvSpPr/>
          <p:nvPr/>
        </p:nvSpPr>
        <p:spPr>
          <a:xfrm>
            <a:off x="5108634" y="2611552"/>
            <a:ext cx="345998" cy="351772"/>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Rectangle 16">
            <a:extLst>
              <a:ext uri="{FF2B5EF4-FFF2-40B4-BE49-F238E27FC236}">
                <a16:creationId xmlns:a16="http://schemas.microsoft.com/office/drawing/2014/main" id="{054D6D78-D697-4722-9586-50AD6C37CD47}"/>
              </a:ext>
            </a:extLst>
          </p:cNvPr>
          <p:cNvSpPr/>
          <p:nvPr/>
        </p:nvSpPr>
        <p:spPr>
          <a:xfrm rot="2700000">
            <a:off x="6730993" y="4945935"/>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TextBox 16">
            <a:extLst>
              <a:ext uri="{FF2B5EF4-FFF2-40B4-BE49-F238E27FC236}">
                <a16:creationId xmlns:a16="http://schemas.microsoft.com/office/drawing/2014/main" id="{F59584DD-9029-4106-8049-D0857DA876C6}"/>
              </a:ext>
            </a:extLst>
          </p:cNvPr>
          <p:cNvSpPr txBox="1"/>
          <p:nvPr/>
        </p:nvSpPr>
        <p:spPr>
          <a:xfrm>
            <a:off x="4508982" y="2670739"/>
            <a:ext cx="4876755" cy="923330"/>
          </a:xfrm>
          <a:prstGeom prst="rect">
            <a:avLst/>
          </a:prstGeom>
          <a:noFill/>
        </p:spPr>
        <p:txBody>
          <a:bodyPr wrap="square" rtlCol="0" anchor="ctr">
            <a:spAutoFit/>
          </a:bodyPr>
          <a:lstStyle/>
          <a:p>
            <a:r>
              <a:rPr lang="en-US" dirty="0"/>
              <a:t>We are data scientists for an online real estate database company which provides house price estimation for the site visitors.</a:t>
            </a:r>
          </a:p>
        </p:txBody>
      </p:sp>
      <p:sp>
        <p:nvSpPr>
          <p:cNvPr id="19" name="TextBox 18">
            <a:extLst>
              <a:ext uri="{FF2B5EF4-FFF2-40B4-BE49-F238E27FC236}">
                <a16:creationId xmlns:a16="http://schemas.microsoft.com/office/drawing/2014/main" id="{AB966761-F1B4-4FDA-B350-DDD3E9218224}"/>
              </a:ext>
            </a:extLst>
          </p:cNvPr>
          <p:cNvSpPr txBox="1"/>
          <p:nvPr/>
        </p:nvSpPr>
        <p:spPr>
          <a:xfrm>
            <a:off x="2641659" y="1361631"/>
            <a:ext cx="3454341" cy="584775"/>
          </a:xfrm>
          <a:prstGeom prst="rect">
            <a:avLst/>
          </a:prstGeom>
          <a:noFill/>
        </p:spPr>
        <p:txBody>
          <a:bodyPr wrap="square" rtlCol="0" anchor="ctr">
            <a:spAutoFit/>
          </a:bodyPr>
          <a:lstStyle/>
          <a:p>
            <a:r>
              <a:rPr lang="en-US" altLang="ko-KR" sz="3200" b="1" dirty="0">
                <a:solidFill>
                  <a:schemeClr val="accent2"/>
                </a:solidFill>
                <a:cs typeface="Arial" pitchFamily="34" charset="0"/>
              </a:rPr>
              <a:t>We Represents</a:t>
            </a:r>
            <a:endParaRPr lang="ko-KR" altLang="en-US" sz="3200" b="1" dirty="0">
              <a:solidFill>
                <a:schemeClr val="accent2"/>
              </a:solidFill>
              <a:cs typeface="Arial" pitchFamily="34" charset="0"/>
            </a:endParaRPr>
          </a:p>
        </p:txBody>
      </p:sp>
      <p:sp>
        <p:nvSpPr>
          <p:cNvPr id="23" name="TextBox 22">
            <a:extLst>
              <a:ext uri="{FF2B5EF4-FFF2-40B4-BE49-F238E27FC236}">
                <a16:creationId xmlns:a16="http://schemas.microsoft.com/office/drawing/2014/main" id="{F11479FE-6643-4E59-A390-BE780877F1C3}"/>
              </a:ext>
            </a:extLst>
          </p:cNvPr>
          <p:cNvSpPr txBox="1"/>
          <p:nvPr/>
        </p:nvSpPr>
        <p:spPr>
          <a:xfrm>
            <a:off x="2742227" y="4719093"/>
            <a:ext cx="3353773" cy="584775"/>
          </a:xfrm>
          <a:prstGeom prst="rect">
            <a:avLst/>
          </a:prstGeom>
          <a:noFill/>
        </p:spPr>
        <p:txBody>
          <a:bodyPr wrap="square" rtlCol="0" anchor="ctr">
            <a:spAutoFit/>
          </a:bodyPr>
          <a:lstStyle/>
          <a:p>
            <a:r>
              <a:rPr lang="en-US" altLang="ko-KR" sz="3200" b="1" dirty="0">
                <a:solidFill>
                  <a:schemeClr val="accent1"/>
                </a:solidFill>
                <a:cs typeface="Arial" pitchFamily="34" charset="0"/>
              </a:rPr>
              <a:t>Target Group :</a:t>
            </a:r>
            <a:endParaRPr lang="ko-KR" altLang="en-US" sz="3200" b="1" dirty="0">
              <a:solidFill>
                <a:schemeClr val="accent1"/>
              </a:solidFill>
              <a:cs typeface="Arial" pitchFamily="34" charset="0"/>
            </a:endParaRPr>
          </a:p>
        </p:txBody>
      </p:sp>
      <p:sp>
        <p:nvSpPr>
          <p:cNvPr id="24" name="TextBox 23">
            <a:extLst>
              <a:ext uri="{FF2B5EF4-FFF2-40B4-BE49-F238E27FC236}">
                <a16:creationId xmlns:a16="http://schemas.microsoft.com/office/drawing/2014/main" id="{065367B5-CA0C-9621-D094-7D9EC8DB8904}"/>
              </a:ext>
            </a:extLst>
          </p:cNvPr>
          <p:cNvSpPr txBox="1"/>
          <p:nvPr/>
        </p:nvSpPr>
        <p:spPr>
          <a:xfrm>
            <a:off x="2742227" y="5427021"/>
            <a:ext cx="4876755" cy="923330"/>
          </a:xfrm>
          <a:prstGeom prst="rect">
            <a:avLst/>
          </a:prstGeom>
          <a:noFill/>
        </p:spPr>
        <p:txBody>
          <a:bodyPr wrap="square" rtlCol="0" anchor="ctr">
            <a:spAutoFit/>
          </a:bodyPr>
          <a:lstStyle/>
          <a:p>
            <a:r>
              <a:rPr lang="en-US" dirty="0"/>
              <a:t>Any personal or public individuals/company that seeks housing markets insights and predictions.</a:t>
            </a:r>
          </a:p>
        </p:txBody>
      </p:sp>
    </p:spTree>
    <p:extLst>
      <p:ext uri="{BB962C8B-B14F-4D97-AF65-F5344CB8AC3E}">
        <p14:creationId xmlns:p14="http://schemas.microsoft.com/office/powerpoint/2010/main" val="1560353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1413" y="595116"/>
            <a:ext cx="11573197" cy="724247"/>
          </a:xfrm>
        </p:spPr>
        <p:txBody>
          <a:bodyPr/>
          <a:lstStyle/>
          <a:p>
            <a:r>
              <a:rPr lang="en-US" dirty="0"/>
              <a:t>The Method</a:t>
            </a:r>
          </a:p>
        </p:txBody>
      </p:sp>
      <p:sp>
        <p:nvSpPr>
          <p:cNvPr id="3" name="Rectangle 2">
            <a:extLst>
              <a:ext uri="{FF2B5EF4-FFF2-40B4-BE49-F238E27FC236}">
                <a16:creationId xmlns:a16="http://schemas.microsoft.com/office/drawing/2014/main" id="{C15F5811-B87D-4291-A4B0-D6D7AA55752E}"/>
              </a:ext>
            </a:extLst>
          </p:cNvPr>
          <p:cNvSpPr/>
          <p:nvPr/>
        </p:nvSpPr>
        <p:spPr>
          <a:xfrm>
            <a:off x="0" y="6033670"/>
            <a:ext cx="12192000" cy="8243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nvGrpSpPr>
          <p:cNvPr id="7" name="Group 6">
            <a:extLst>
              <a:ext uri="{FF2B5EF4-FFF2-40B4-BE49-F238E27FC236}">
                <a16:creationId xmlns:a16="http://schemas.microsoft.com/office/drawing/2014/main" id="{95084632-E93E-4F04-A40A-3210067E97F4}"/>
              </a:ext>
            </a:extLst>
          </p:cNvPr>
          <p:cNvGrpSpPr/>
          <p:nvPr/>
        </p:nvGrpSpPr>
        <p:grpSpPr>
          <a:xfrm>
            <a:off x="919646" y="1802040"/>
            <a:ext cx="2265897" cy="4125952"/>
            <a:chOff x="354008" y="1494309"/>
            <a:chExt cx="2016224" cy="3648405"/>
          </a:xfrm>
        </p:grpSpPr>
        <p:sp>
          <p:nvSpPr>
            <p:cNvPr id="8" name="Rectangle 7">
              <a:extLst>
                <a:ext uri="{FF2B5EF4-FFF2-40B4-BE49-F238E27FC236}">
                  <a16:creationId xmlns:a16="http://schemas.microsoft.com/office/drawing/2014/main" id="{B5F4FDD3-2ABB-4C92-9C3C-50DC6FCDC933}"/>
                </a:ext>
              </a:extLst>
            </p:cNvPr>
            <p:cNvSpPr/>
            <p:nvPr/>
          </p:nvSpPr>
          <p:spPr>
            <a:xfrm>
              <a:off x="354008" y="1494309"/>
              <a:ext cx="2016224" cy="3648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9" name="Rectangle 2">
              <a:extLst>
                <a:ext uri="{FF2B5EF4-FFF2-40B4-BE49-F238E27FC236}">
                  <a16:creationId xmlns:a16="http://schemas.microsoft.com/office/drawing/2014/main" id="{BFF61C7C-11BE-4576-BC9B-2D3CE727024E}"/>
                </a:ext>
              </a:extLst>
            </p:cNvPr>
            <p:cNvSpPr/>
            <p:nvPr/>
          </p:nvSpPr>
          <p:spPr>
            <a:xfrm>
              <a:off x="354008" y="1494309"/>
              <a:ext cx="2016224" cy="1484482"/>
            </a:xfrm>
            <a:custGeom>
              <a:avLst/>
              <a:gdLst/>
              <a:ahLst/>
              <a:cxnLst/>
              <a:rect l="l" t="t" r="r" b="b"/>
              <a:pathLst>
                <a:path w="2016224" h="1008112">
                  <a:moveTo>
                    <a:pt x="0" y="0"/>
                  </a:moveTo>
                  <a:lnTo>
                    <a:pt x="2016224" y="0"/>
                  </a:lnTo>
                  <a:lnTo>
                    <a:pt x="2016224" y="792088"/>
                  </a:lnTo>
                  <a:lnTo>
                    <a:pt x="1008112" y="1008112"/>
                  </a:lnTo>
                  <a:lnTo>
                    <a:pt x="0" y="7920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11" name="TextBox 10">
            <a:extLst>
              <a:ext uri="{FF2B5EF4-FFF2-40B4-BE49-F238E27FC236}">
                <a16:creationId xmlns:a16="http://schemas.microsoft.com/office/drawing/2014/main" id="{1F05C6D1-5D1C-4CD1-BA27-3FA77F95B37D}"/>
              </a:ext>
            </a:extLst>
          </p:cNvPr>
          <p:cNvSpPr txBox="1"/>
          <p:nvPr/>
        </p:nvSpPr>
        <p:spPr>
          <a:xfrm>
            <a:off x="1013404" y="2239062"/>
            <a:ext cx="2078379"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Exploring the Data</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id="{D4C5F9C1-2E3B-4291-AB20-D93C256C691C}"/>
              </a:ext>
            </a:extLst>
          </p:cNvPr>
          <p:cNvSpPr txBox="1"/>
          <p:nvPr/>
        </p:nvSpPr>
        <p:spPr>
          <a:xfrm>
            <a:off x="899284" y="3974847"/>
            <a:ext cx="2275307" cy="1200329"/>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Importing the data</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Exploring the dataset</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Describing the data and understanding the different features types.</a:t>
            </a:r>
          </a:p>
          <a:p>
            <a:pPr marL="171450" indent="-171450">
              <a:buFont typeface="Courier New" panose="02070309020205020404" pitchFamily="49" charset="0"/>
              <a:buChar char="o"/>
            </a:pPr>
            <a:endParaRPr lang="ko-KR" altLang="en-US" sz="1200" dirty="0">
              <a:solidFill>
                <a:schemeClr val="tx1">
                  <a:lumMod val="75000"/>
                  <a:lumOff val="25000"/>
                </a:schemeClr>
              </a:solidFill>
              <a:cs typeface="Arial" pitchFamily="34" charset="0"/>
            </a:endParaRPr>
          </a:p>
        </p:txBody>
      </p:sp>
      <p:grpSp>
        <p:nvGrpSpPr>
          <p:cNvPr id="16" name="Group 15">
            <a:extLst>
              <a:ext uri="{FF2B5EF4-FFF2-40B4-BE49-F238E27FC236}">
                <a16:creationId xmlns:a16="http://schemas.microsoft.com/office/drawing/2014/main" id="{998419AA-32B2-47A3-A45F-69F91671A844}"/>
              </a:ext>
            </a:extLst>
          </p:cNvPr>
          <p:cNvGrpSpPr/>
          <p:nvPr/>
        </p:nvGrpSpPr>
        <p:grpSpPr>
          <a:xfrm>
            <a:off x="3612113" y="1802040"/>
            <a:ext cx="2265897" cy="4125952"/>
            <a:chOff x="2483768" y="1494309"/>
            <a:chExt cx="2016224" cy="3861190"/>
          </a:xfrm>
        </p:grpSpPr>
        <p:sp>
          <p:nvSpPr>
            <p:cNvPr id="17" name="Rectangle 16">
              <a:extLst>
                <a:ext uri="{FF2B5EF4-FFF2-40B4-BE49-F238E27FC236}">
                  <a16:creationId xmlns:a16="http://schemas.microsoft.com/office/drawing/2014/main" id="{15B4A7E8-50FC-47A8-A7E9-0F503FC60FE3}"/>
                </a:ext>
              </a:extLst>
            </p:cNvPr>
            <p:cNvSpPr/>
            <p:nvPr/>
          </p:nvSpPr>
          <p:spPr>
            <a:xfrm>
              <a:off x="2483768" y="1494309"/>
              <a:ext cx="2016224" cy="38611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8" name="Rectangle 2">
              <a:extLst>
                <a:ext uri="{FF2B5EF4-FFF2-40B4-BE49-F238E27FC236}">
                  <a16:creationId xmlns:a16="http://schemas.microsoft.com/office/drawing/2014/main" id="{7849310E-4573-4FD3-8C49-64688F5B040B}"/>
                </a:ext>
              </a:extLst>
            </p:cNvPr>
            <p:cNvSpPr/>
            <p:nvPr/>
          </p:nvSpPr>
          <p:spPr>
            <a:xfrm>
              <a:off x="2483768" y="1494309"/>
              <a:ext cx="2016224" cy="1484482"/>
            </a:xfrm>
            <a:custGeom>
              <a:avLst/>
              <a:gdLst/>
              <a:ahLst/>
              <a:cxnLst/>
              <a:rect l="l" t="t" r="r" b="b"/>
              <a:pathLst>
                <a:path w="2016224" h="1008112">
                  <a:moveTo>
                    <a:pt x="0" y="0"/>
                  </a:moveTo>
                  <a:lnTo>
                    <a:pt x="2016224" y="0"/>
                  </a:lnTo>
                  <a:lnTo>
                    <a:pt x="2016224" y="792088"/>
                  </a:lnTo>
                  <a:lnTo>
                    <a:pt x="1008112" y="1008112"/>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20" name="TextBox 19">
            <a:extLst>
              <a:ext uri="{FF2B5EF4-FFF2-40B4-BE49-F238E27FC236}">
                <a16:creationId xmlns:a16="http://schemas.microsoft.com/office/drawing/2014/main" id="{30EE420F-C60C-4078-A97E-88671D088054}"/>
              </a:ext>
            </a:extLst>
          </p:cNvPr>
          <p:cNvSpPr txBox="1"/>
          <p:nvPr/>
        </p:nvSpPr>
        <p:spPr>
          <a:xfrm>
            <a:off x="3649568" y="2239062"/>
            <a:ext cx="217844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Cleaning and Tuning</a:t>
            </a:r>
            <a:endParaRPr lang="ko-KR" altLang="en-US" sz="1600" b="1" dirty="0">
              <a:solidFill>
                <a:schemeClr val="bg1"/>
              </a:solidFill>
              <a:cs typeface="Arial" pitchFamily="34" charset="0"/>
            </a:endParaRPr>
          </a:p>
        </p:txBody>
      </p:sp>
      <p:grpSp>
        <p:nvGrpSpPr>
          <p:cNvPr id="25" name="Group 24">
            <a:extLst>
              <a:ext uri="{FF2B5EF4-FFF2-40B4-BE49-F238E27FC236}">
                <a16:creationId xmlns:a16="http://schemas.microsoft.com/office/drawing/2014/main" id="{181AE061-EA04-44A6-BFDC-7CCBB92748A5}"/>
              </a:ext>
            </a:extLst>
          </p:cNvPr>
          <p:cNvGrpSpPr/>
          <p:nvPr/>
        </p:nvGrpSpPr>
        <p:grpSpPr>
          <a:xfrm>
            <a:off x="6304580" y="1802040"/>
            <a:ext cx="2265897" cy="4125952"/>
            <a:chOff x="4613528" y="1494309"/>
            <a:chExt cx="2016224" cy="3861190"/>
          </a:xfrm>
        </p:grpSpPr>
        <p:sp>
          <p:nvSpPr>
            <p:cNvPr id="26" name="Rectangle 25">
              <a:extLst>
                <a:ext uri="{FF2B5EF4-FFF2-40B4-BE49-F238E27FC236}">
                  <a16:creationId xmlns:a16="http://schemas.microsoft.com/office/drawing/2014/main" id="{C4FDC1DE-E8B6-49FC-88A2-05B11B2205C4}"/>
                </a:ext>
              </a:extLst>
            </p:cNvPr>
            <p:cNvSpPr/>
            <p:nvPr/>
          </p:nvSpPr>
          <p:spPr>
            <a:xfrm>
              <a:off x="4613528" y="1494309"/>
              <a:ext cx="2016224" cy="38611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7" name="Rectangle 2">
              <a:extLst>
                <a:ext uri="{FF2B5EF4-FFF2-40B4-BE49-F238E27FC236}">
                  <a16:creationId xmlns:a16="http://schemas.microsoft.com/office/drawing/2014/main" id="{689B5AB3-CE86-4C26-95DC-2C46289B347D}"/>
                </a:ext>
              </a:extLst>
            </p:cNvPr>
            <p:cNvSpPr/>
            <p:nvPr/>
          </p:nvSpPr>
          <p:spPr>
            <a:xfrm>
              <a:off x="4613528" y="1494309"/>
              <a:ext cx="2016224" cy="1484482"/>
            </a:xfrm>
            <a:custGeom>
              <a:avLst/>
              <a:gdLst/>
              <a:ahLst/>
              <a:cxnLst/>
              <a:rect l="l" t="t" r="r" b="b"/>
              <a:pathLst>
                <a:path w="2016224" h="1008112">
                  <a:moveTo>
                    <a:pt x="0" y="0"/>
                  </a:moveTo>
                  <a:lnTo>
                    <a:pt x="2016224" y="0"/>
                  </a:lnTo>
                  <a:lnTo>
                    <a:pt x="2016224" y="792088"/>
                  </a:lnTo>
                  <a:lnTo>
                    <a:pt x="1008112" y="1008112"/>
                  </a:lnTo>
                  <a:lnTo>
                    <a:pt x="0" y="7920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29" name="TextBox 28">
            <a:extLst>
              <a:ext uri="{FF2B5EF4-FFF2-40B4-BE49-F238E27FC236}">
                <a16:creationId xmlns:a16="http://schemas.microsoft.com/office/drawing/2014/main" id="{17B13442-A7B4-474D-9A63-6079A0D126A1}"/>
              </a:ext>
            </a:extLst>
          </p:cNvPr>
          <p:cNvSpPr txBox="1"/>
          <p:nvPr/>
        </p:nvSpPr>
        <p:spPr>
          <a:xfrm>
            <a:off x="6492097" y="2225738"/>
            <a:ext cx="1890861"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Visualizing</a:t>
            </a:r>
            <a:endParaRPr lang="ko-KR" altLang="en-US" sz="1600" b="1" dirty="0">
              <a:solidFill>
                <a:schemeClr val="bg1"/>
              </a:solidFill>
              <a:cs typeface="Arial" pitchFamily="34" charset="0"/>
            </a:endParaRPr>
          </a:p>
        </p:txBody>
      </p:sp>
      <p:grpSp>
        <p:nvGrpSpPr>
          <p:cNvPr id="34" name="Group 33">
            <a:extLst>
              <a:ext uri="{FF2B5EF4-FFF2-40B4-BE49-F238E27FC236}">
                <a16:creationId xmlns:a16="http://schemas.microsoft.com/office/drawing/2014/main" id="{ABE22E55-B9BA-4C4C-AA14-DA7B5C889DB1}"/>
              </a:ext>
            </a:extLst>
          </p:cNvPr>
          <p:cNvGrpSpPr/>
          <p:nvPr/>
        </p:nvGrpSpPr>
        <p:grpSpPr>
          <a:xfrm>
            <a:off x="8997048" y="1802040"/>
            <a:ext cx="2265897" cy="4125952"/>
            <a:chOff x="6743288" y="1494309"/>
            <a:chExt cx="2016224" cy="3861190"/>
          </a:xfrm>
        </p:grpSpPr>
        <p:sp>
          <p:nvSpPr>
            <p:cNvPr id="35" name="Rectangle 34">
              <a:extLst>
                <a:ext uri="{FF2B5EF4-FFF2-40B4-BE49-F238E27FC236}">
                  <a16:creationId xmlns:a16="http://schemas.microsoft.com/office/drawing/2014/main" id="{E558B1FE-CEE5-417F-A165-6A1DCAD8749C}"/>
                </a:ext>
              </a:extLst>
            </p:cNvPr>
            <p:cNvSpPr/>
            <p:nvPr/>
          </p:nvSpPr>
          <p:spPr>
            <a:xfrm>
              <a:off x="6743288" y="1494309"/>
              <a:ext cx="2016224" cy="38611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36" name="Rectangle 2">
              <a:extLst>
                <a:ext uri="{FF2B5EF4-FFF2-40B4-BE49-F238E27FC236}">
                  <a16:creationId xmlns:a16="http://schemas.microsoft.com/office/drawing/2014/main" id="{1C985776-9403-4701-93D9-CB592E9C85CA}"/>
                </a:ext>
              </a:extLst>
            </p:cNvPr>
            <p:cNvSpPr/>
            <p:nvPr/>
          </p:nvSpPr>
          <p:spPr>
            <a:xfrm>
              <a:off x="6743288" y="1494309"/>
              <a:ext cx="2016224" cy="1484482"/>
            </a:xfrm>
            <a:custGeom>
              <a:avLst/>
              <a:gdLst/>
              <a:ahLst/>
              <a:cxnLst/>
              <a:rect l="l" t="t" r="r" b="b"/>
              <a:pathLst>
                <a:path w="2016224" h="1008112">
                  <a:moveTo>
                    <a:pt x="0" y="0"/>
                  </a:moveTo>
                  <a:lnTo>
                    <a:pt x="2016224" y="0"/>
                  </a:lnTo>
                  <a:lnTo>
                    <a:pt x="2016224" y="792088"/>
                  </a:lnTo>
                  <a:lnTo>
                    <a:pt x="1008112" y="1008112"/>
                  </a:lnTo>
                  <a:lnTo>
                    <a:pt x="0" y="7920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38" name="TextBox 37">
            <a:extLst>
              <a:ext uri="{FF2B5EF4-FFF2-40B4-BE49-F238E27FC236}">
                <a16:creationId xmlns:a16="http://schemas.microsoft.com/office/drawing/2014/main" id="{F67B6933-8CCC-4EEE-8B4E-BB55C872D1E4}"/>
              </a:ext>
            </a:extLst>
          </p:cNvPr>
          <p:cNvSpPr txBox="1"/>
          <p:nvPr/>
        </p:nvSpPr>
        <p:spPr>
          <a:xfrm>
            <a:off x="9184566" y="2204959"/>
            <a:ext cx="1890861"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Modeling</a:t>
            </a:r>
            <a:endParaRPr lang="ko-KR" altLang="en-US" sz="1600" b="1" dirty="0">
              <a:solidFill>
                <a:schemeClr val="bg1"/>
              </a:solidFill>
              <a:cs typeface="Arial" pitchFamily="34" charset="0"/>
            </a:endParaRPr>
          </a:p>
        </p:txBody>
      </p:sp>
      <p:sp>
        <p:nvSpPr>
          <p:cNvPr id="47" name="Rectangle 7">
            <a:extLst>
              <a:ext uri="{FF2B5EF4-FFF2-40B4-BE49-F238E27FC236}">
                <a16:creationId xmlns:a16="http://schemas.microsoft.com/office/drawing/2014/main" id="{DF6A24DD-02E5-9102-4F21-FDF4BCF64E17}"/>
              </a:ext>
            </a:extLst>
          </p:cNvPr>
          <p:cNvSpPr/>
          <p:nvPr/>
        </p:nvSpPr>
        <p:spPr>
          <a:xfrm rot="18900000">
            <a:off x="1997290" y="3454870"/>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rgbClr val="50BD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ln w="0"/>
              <a:solidFill>
                <a:schemeClr val="accent1"/>
              </a:solidFill>
              <a:effectLst>
                <a:outerShdw blurRad="38100" dist="25400" dir="5400000" algn="ctr" rotWithShape="0">
                  <a:srgbClr val="6E747A">
                    <a:alpha val="43000"/>
                  </a:srgbClr>
                </a:outerShdw>
              </a:effectLst>
            </a:endParaRPr>
          </a:p>
        </p:txBody>
      </p:sp>
      <p:sp>
        <p:nvSpPr>
          <p:cNvPr id="48" name="Left Arrow 1">
            <a:extLst>
              <a:ext uri="{FF2B5EF4-FFF2-40B4-BE49-F238E27FC236}">
                <a16:creationId xmlns:a16="http://schemas.microsoft.com/office/drawing/2014/main" id="{66E2DB01-ACA2-9C01-4925-DB10A7CF46FA}"/>
              </a:ext>
            </a:extLst>
          </p:cNvPr>
          <p:cNvSpPr>
            <a:spLocks noChangeAspect="1"/>
          </p:cNvSpPr>
          <p:nvPr/>
        </p:nvSpPr>
        <p:spPr>
          <a:xfrm>
            <a:off x="4499878" y="3438003"/>
            <a:ext cx="479551" cy="46675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rgbClr val="BED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9" name="TextBox 48">
            <a:extLst>
              <a:ext uri="{FF2B5EF4-FFF2-40B4-BE49-F238E27FC236}">
                <a16:creationId xmlns:a16="http://schemas.microsoft.com/office/drawing/2014/main" id="{A0D0BE62-D9C0-360C-B262-E8BEAD6F917A}"/>
              </a:ext>
            </a:extLst>
          </p:cNvPr>
          <p:cNvSpPr txBox="1"/>
          <p:nvPr/>
        </p:nvSpPr>
        <p:spPr>
          <a:xfrm>
            <a:off x="3638616" y="3989000"/>
            <a:ext cx="2275307" cy="1938992"/>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Checking the Null values and trying to fill them with the appropriate values.</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Deleting un-used columns and duplicates.</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Normalizing the data and renaming the features to give them a clear meaning.</a:t>
            </a:r>
          </a:p>
          <a:p>
            <a:pPr marL="171450" indent="-171450">
              <a:buFont typeface="Courier New" panose="02070309020205020404" pitchFamily="49" charset="0"/>
              <a:buChar char="o"/>
            </a:pPr>
            <a:endParaRPr lang="en-US" altLang="ko-KR" sz="1200" dirty="0">
              <a:solidFill>
                <a:schemeClr val="tx1">
                  <a:lumMod val="75000"/>
                  <a:lumOff val="25000"/>
                </a:schemeClr>
              </a:solidFill>
              <a:cs typeface="Arial" pitchFamily="34" charset="0"/>
            </a:endParaRPr>
          </a:p>
          <a:p>
            <a:pPr marL="171450" indent="-171450">
              <a:buFont typeface="Courier New" panose="02070309020205020404" pitchFamily="49" charset="0"/>
              <a:buChar char="o"/>
            </a:pPr>
            <a:endParaRPr lang="ko-KR" altLang="en-US" sz="1200" dirty="0">
              <a:solidFill>
                <a:schemeClr val="tx1">
                  <a:lumMod val="75000"/>
                  <a:lumOff val="25000"/>
                </a:schemeClr>
              </a:solidFill>
              <a:cs typeface="Arial" pitchFamily="34" charset="0"/>
            </a:endParaRPr>
          </a:p>
        </p:txBody>
      </p:sp>
      <p:sp>
        <p:nvSpPr>
          <p:cNvPr id="50" name="Parallelogram 30">
            <a:extLst>
              <a:ext uri="{FF2B5EF4-FFF2-40B4-BE49-F238E27FC236}">
                <a16:creationId xmlns:a16="http://schemas.microsoft.com/office/drawing/2014/main" id="{5E475FFD-BE58-1D93-2533-52960107E402}"/>
              </a:ext>
            </a:extLst>
          </p:cNvPr>
          <p:cNvSpPr/>
          <p:nvPr/>
        </p:nvSpPr>
        <p:spPr>
          <a:xfrm flipH="1">
            <a:off x="7180039" y="3437597"/>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63C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1" name="TextBox 50">
            <a:extLst>
              <a:ext uri="{FF2B5EF4-FFF2-40B4-BE49-F238E27FC236}">
                <a16:creationId xmlns:a16="http://schemas.microsoft.com/office/drawing/2014/main" id="{D9456A37-49A9-FCF4-DF07-2EDC18461006}"/>
              </a:ext>
            </a:extLst>
          </p:cNvPr>
          <p:cNvSpPr txBox="1"/>
          <p:nvPr/>
        </p:nvSpPr>
        <p:spPr>
          <a:xfrm>
            <a:off x="6351445" y="3989000"/>
            <a:ext cx="2350664" cy="2123658"/>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Plotting and visualizing the data features to find correlations.</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Comparing different features to price and observing for outliers .</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Learning more about customers behavior over time .</a:t>
            </a:r>
          </a:p>
          <a:p>
            <a:pPr marL="171450" indent="-171450">
              <a:buFont typeface="Courier New" panose="02070309020205020404" pitchFamily="49" charset="0"/>
              <a:buChar char="o"/>
            </a:pPr>
            <a:endParaRPr lang="en-US" altLang="ko-KR" sz="1200" dirty="0">
              <a:solidFill>
                <a:schemeClr val="tx1">
                  <a:lumMod val="75000"/>
                  <a:lumOff val="25000"/>
                </a:schemeClr>
              </a:solidFill>
              <a:cs typeface="Arial" pitchFamily="34" charset="0"/>
            </a:endParaRPr>
          </a:p>
          <a:p>
            <a:pPr marL="171450" indent="-171450">
              <a:buFont typeface="Courier New" panose="02070309020205020404" pitchFamily="49" charset="0"/>
              <a:buChar char="o"/>
            </a:pPr>
            <a:endParaRPr lang="ko-KR" altLang="en-US" sz="1200" dirty="0">
              <a:solidFill>
                <a:schemeClr val="tx1">
                  <a:lumMod val="75000"/>
                  <a:lumOff val="25000"/>
                </a:schemeClr>
              </a:solidFill>
              <a:cs typeface="Arial" pitchFamily="34" charset="0"/>
            </a:endParaRPr>
          </a:p>
        </p:txBody>
      </p:sp>
      <p:sp>
        <p:nvSpPr>
          <p:cNvPr id="52" name="Frame 17">
            <a:extLst>
              <a:ext uri="{FF2B5EF4-FFF2-40B4-BE49-F238E27FC236}">
                <a16:creationId xmlns:a16="http://schemas.microsoft.com/office/drawing/2014/main" id="{2E051123-A928-F332-80A7-7DC73355328F}"/>
              </a:ext>
            </a:extLst>
          </p:cNvPr>
          <p:cNvSpPr/>
          <p:nvPr/>
        </p:nvSpPr>
        <p:spPr>
          <a:xfrm>
            <a:off x="9904654" y="346779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E9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3" name="TextBox 52">
            <a:extLst>
              <a:ext uri="{FF2B5EF4-FFF2-40B4-BE49-F238E27FC236}">
                <a16:creationId xmlns:a16="http://schemas.microsoft.com/office/drawing/2014/main" id="{EB5506C5-A43C-EE46-48A0-DF7E6F5E9848}"/>
              </a:ext>
            </a:extLst>
          </p:cNvPr>
          <p:cNvSpPr txBox="1"/>
          <p:nvPr/>
        </p:nvSpPr>
        <p:spPr>
          <a:xfrm>
            <a:off x="8997047" y="3979877"/>
            <a:ext cx="2350664" cy="2492990"/>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Choosing the features to implement based on correlation tests and scores.</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Modeling the data features using different ML Models : Linear Regression , Decision Trees , Lasso , Ridge and Gradient Booster .</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Compare different models accuracy and predict the best.</a:t>
            </a:r>
          </a:p>
          <a:p>
            <a:pPr marL="171450" indent="-171450">
              <a:buFont typeface="Courier New" panose="02070309020205020404" pitchFamily="49" charset="0"/>
              <a:buChar char="o"/>
            </a:pPr>
            <a:endParaRPr lang="en-US" altLang="ko-KR" sz="1200" dirty="0">
              <a:solidFill>
                <a:schemeClr val="tx1">
                  <a:lumMod val="75000"/>
                  <a:lumOff val="25000"/>
                </a:schemeClr>
              </a:solidFill>
              <a:cs typeface="Arial" pitchFamily="34" charset="0"/>
            </a:endParaRPr>
          </a:p>
          <a:p>
            <a:pPr marL="171450" indent="-171450">
              <a:buFont typeface="Courier New" panose="02070309020205020404" pitchFamily="49" charset="0"/>
              <a:buChar char="o"/>
            </a:pPr>
            <a:endParaRPr lang="en-US" altLang="ko-KR" sz="1200" dirty="0">
              <a:solidFill>
                <a:schemeClr val="tx1">
                  <a:lumMod val="75000"/>
                  <a:lumOff val="25000"/>
                </a:schemeClr>
              </a:solidFill>
              <a:cs typeface="Arial" pitchFamily="34" charset="0"/>
            </a:endParaRPr>
          </a:p>
          <a:p>
            <a:pPr marL="171450" indent="-171450">
              <a:buFont typeface="Courier New" panose="02070309020205020404" pitchFamily="49" charset="0"/>
              <a:buChar char="o"/>
            </a:pP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82729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3DB45A-8164-4F2C-A4E6-BF1626FAB72D}"/>
              </a:ext>
            </a:extLst>
          </p:cNvPr>
          <p:cNvGrpSpPr/>
          <p:nvPr/>
        </p:nvGrpSpPr>
        <p:grpSpPr>
          <a:xfrm>
            <a:off x="7235551" y="311599"/>
            <a:ext cx="858952" cy="1188083"/>
            <a:chOff x="1582244" y="2404697"/>
            <a:chExt cx="1384613" cy="1915165"/>
          </a:xfrm>
        </p:grpSpPr>
        <p:sp>
          <p:nvSpPr>
            <p:cNvPr id="3" name="Freeform: Shape 2">
              <a:extLst>
                <a:ext uri="{FF2B5EF4-FFF2-40B4-BE49-F238E27FC236}">
                  <a16:creationId xmlns:a16="http://schemas.microsoft.com/office/drawing/2014/main" id="{26A83373-2250-44E2-80B2-49E88CAAF963}"/>
                </a:ext>
              </a:extLst>
            </p:cNvPr>
            <p:cNvSpPr/>
            <p:nvPr/>
          </p:nvSpPr>
          <p:spPr>
            <a:xfrm>
              <a:off x="1582244" y="2404697"/>
              <a:ext cx="1384613" cy="1915165"/>
            </a:xfrm>
            <a:custGeom>
              <a:avLst/>
              <a:gdLst>
                <a:gd name="connsiteX0" fmla="*/ 51634 w 2717800"/>
                <a:gd name="connsiteY0" fmla="*/ 3644051 h 3759200"/>
                <a:gd name="connsiteX1" fmla="*/ 199 w 2717800"/>
                <a:gd name="connsiteY1" fmla="*/ 3565311 h 3759200"/>
                <a:gd name="connsiteX2" fmla="*/ 100529 w 2717800"/>
                <a:gd name="connsiteY2" fmla="*/ 3463711 h 3759200"/>
                <a:gd name="connsiteX3" fmla="*/ 296744 w 2717800"/>
                <a:gd name="connsiteY3" fmla="*/ 3277021 h 3759200"/>
                <a:gd name="connsiteX4" fmla="*/ 351354 w 2717800"/>
                <a:gd name="connsiteY4" fmla="*/ 2962696 h 3759200"/>
                <a:gd name="connsiteX5" fmla="*/ 392629 w 2717800"/>
                <a:gd name="connsiteY5" fmla="*/ 2273086 h 3759200"/>
                <a:gd name="connsiteX6" fmla="*/ 535504 w 2717800"/>
                <a:gd name="connsiteY6" fmla="*/ 1337731 h 3759200"/>
                <a:gd name="connsiteX7" fmla="*/ 727909 w 2717800"/>
                <a:gd name="connsiteY7" fmla="*/ 1073571 h 3759200"/>
                <a:gd name="connsiteX8" fmla="*/ 1072714 w 2717800"/>
                <a:gd name="connsiteY8" fmla="*/ 882436 h 3759200"/>
                <a:gd name="connsiteX9" fmla="*/ 1115259 w 2717800"/>
                <a:gd name="connsiteY9" fmla="*/ 744006 h 3759200"/>
                <a:gd name="connsiteX10" fmla="*/ 734894 w 2717800"/>
                <a:gd name="connsiteY10" fmla="*/ 345861 h 3759200"/>
                <a:gd name="connsiteX11" fmla="*/ 756484 w 2717800"/>
                <a:gd name="connsiteY11" fmla="*/ 262676 h 3759200"/>
                <a:gd name="connsiteX12" fmla="*/ 1040964 w 2717800"/>
                <a:gd name="connsiteY12" fmla="*/ 11851 h 3759200"/>
                <a:gd name="connsiteX13" fmla="*/ 1202254 w 2717800"/>
                <a:gd name="connsiteY13" fmla="*/ 13756 h 3759200"/>
                <a:gd name="connsiteX14" fmla="*/ 1901389 w 2717800"/>
                <a:gd name="connsiteY14" fmla="*/ 211241 h 3759200"/>
                <a:gd name="connsiteX15" fmla="*/ 1930599 w 2717800"/>
                <a:gd name="connsiteY15" fmla="*/ 332526 h 3759200"/>
                <a:gd name="connsiteX16" fmla="*/ 1645484 w 2717800"/>
                <a:gd name="connsiteY16" fmla="*/ 708446 h 3759200"/>
                <a:gd name="connsiteX17" fmla="*/ 1705809 w 2717800"/>
                <a:gd name="connsiteY17" fmla="*/ 874181 h 3759200"/>
                <a:gd name="connsiteX18" fmla="*/ 1963619 w 2717800"/>
                <a:gd name="connsiteY18" fmla="*/ 1041821 h 3759200"/>
                <a:gd name="connsiteX19" fmla="*/ 2248734 w 2717800"/>
                <a:gd name="connsiteY19" fmla="*/ 1262166 h 3759200"/>
                <a:gd name="connsiteX20" fmla="*/ 2345254 w 2717800"/>
                <a:gd name="connsiteY20" fmla="*/ 1399326 h 3759200"/>
                <a:gd name="connsiteX21" fmla="*/ 2420819 w 2717800"/>
                <a:gd name="connsiteY21" fmla="*/ 1751751 h 3759200"/>
                <a:gd name="connsiteX22" fmla="*/ 2433519 w 2717800"/>
                <a:gd name="connsiteY22" fmla="*/ 2052741 h 3759200"/>
                <a:gd name="connsiteX23" fmla="*/ 2454474 w 2717800"/>
                <a:gd name="connsiteY23" fmla="*/ 2607096 h 3759200"/>
                <a:gd name="connsiteX24" fmla="*/ 2552899 w 2717800"/>
                <a:gd name="connsiteY24" fmla="*/ 3312581 h 3759200"/>
                <a:gd name="connsiteX25" fmla="*/ 2708474 w 2717800"/>
                <a:gd name="connsiteY25" fmla="*/ 3703106 h 3759200"/>
                <a:gd name="connsiteX26" fmla="*/ 2684344 w 2717800"/>
                <a:gd name="connsiteY26" fmla="*/ 3761526 h 3759200"/>
                <a:gd name="connsiteX27" fmla="*/ 2213174 w 2717800"/>
                <a:gd name="connsiteY27" fmla="*/ 3743111 h 3759200"/>
                <a:gd name="connsiteX28" fmla="*/ 51634 w 2717800"/>
                <a:gd name="connsiteY28" fmla="*/ 3644051 h 37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7800" h="3759200">
                  <a:moveTo>
                    <a:pt x="51634" y="3644051"/>
                  </a:moveTo>
                  <a:cubicBezTo>
                    <a:pt x="32584" y="3637701"/>
                    <a:pt x="-2976" y="3585631"/>
                    <a:pt x="199" y="3565311"/>
                  </a:cubicBezTo>
                  <a:cubicBezTo>
                    <a:pt x="10359" y="3508796"/>
                    <a:pt x="39569" y="3471331"/>
                    <a:pt x="100529" y="3463711"/>
                  </a:cubicBezTo>
                  <a:cubicBezTo>
                    <a:pt x="211654" y="3449741"/>
                    <a:pt x="264994" y="3374176"/>
                    <a:pt x="296744" y="3277021"/>
                  </a:cubicBezTo>
                  <a:cubicBezTo>
                    <a:pt x="329764" y="3174786"/>
                    <a:pt x="344369" y="3069376"/>
                    <a:pt x="351354" y="2962696"/>
                  </a:cubicBezTo>
                  <a:cubicBezTo>
                    <a:pt x="367229" y="2732826"/>
                    <a:pt x="376754" y="2502956"/>
                    <a:pt x="392629" y="2273086"/>
                  </a:cubicBezTo>
                  <a:cubicBezTo>
                    <a:pt x="400884" y="2154976"/>
                    <a:pt x="491689" y="1437426"/>
                    <a:pt x="535504" y="1337731"/>
                  </a:cubicBezTo>
                  <a:cubicBezTo>
                    <a:pt x="580589" y="1236131"/>
                    <a:pt x="644724" y="1148501"/>
                    <a:pt x="727909" y="1073571"/>
                  </a:cubicBezTo>
                  <a:cubicBezTo>
                    <a:pt x="828874" y="983401"/>
                    <a:pt x="952064" y="935776"/>
                    <a:pt x="1072714" y="882436"/>
                  </a:cubicBezTo>
                  <a:cubicBezTo>
                    <a:pt x="1155264" y="846241"/>
                    <a:pt x="1164789" y="818936"/>
                    <a:pt x="1115259" y="744006"/>
                  </a:cubicBezTo>
                  <a:cubicBezTo>
                    <a:pt x="1104464" y="728131"/>
                    <a:pt x="743784" y="361736"/>
                    <a:pt x="734894" y="345861"/>
                  </a:cubicBezTo>
                  <a:cubicBezTo>
                    <a:pt x="712034" y="305221"/>
                    <a:pt x="716479" y="286171"/>
                    <a:pt x="756484" y="262676"/>
                  </a:cubicBezTo>
                  <a:cubicBezTo>
                    <a:pt x="993974" y="158536"/>
                    <a:pt x="976829" y="25186"/>
                    <a:pt x="1040964" y="11851"/>
                  </a:cubicBezTo>
                  <a:cubicBezTo>
                    <a:pt x="1094939" y="1056"/>
                    <a:pt x="1135579" y="-9104"/>
                    <a:pt x="1202254" y="13756"/>
                  </a:cubicBezTo>
                  <a:cubicBezTo>
                    <a:pt x="1432124" y="84241"/>
                    <a:pt x="1762324" y="92496"/>
                    <a:pt x="1901389" y="211241"/>
                  </a:cubicBezTo>
                  <a:cubicBezTo>
                    <a:pt x="1941394" y="243626"/>
                    <a:pt x="1951554" y="286171"/>
                    <a:pt x="1930599" y="332526"/>
                  </a:cubicBezTo>
                  <a:cubicBezTo>
                    <a:pt x="1914089" y="368721"/>
                    <a:pt x="1686759" y="587796"/>
                    <a:pt x="1645484" y="708446"/>
                  </a:cubicBezTo>
                  <a:cubicBezTo>
                    <a:pt x="1619449" y="780201"/>
                    <a:pt x="1651834" y="832906"/>
                    <a:pt x="1705809" y="874181"/>
                  </a:cubicBezTo>
                  <a:cubicBezTo>
                    <a:pt x="1787724" y="935776"/>
                    <a:pt x="1879164" y="983401"/>
                    <a:pt x="1963619" y="1041821"/>
                  </a:cubicBezTo>
                  <a:cubicBezTo>
                    <a:pt x="2062679" y="1110401"/>
                    <a:pt x="2168724" y="1169456"/>
                    <a:pt x="2248734" y="1262166"/>
                  </a:cubicBezTo>
                  <a:cubicBezTo>
                    <a:pt x="2285564" y="1304711"/>
                    <a:pt x="2319219" y="1349161"/>
                    <a:pt x="2345254" y="1399326"/>
                  </a:cubicBezTo>
                  <a:cubicBezTo>
                    <a:pt x="2354779" y="1417106"/>
                    <a:pt x="2410024" y="1648881"/>
                    <a:pt x="2420819" y="1751751"/>
                  </a:cubicBezTo>
                  <a:cubicBezTo>
                    <a:pt x="2431614" y="1851446"/>
                    <a:pt x="2429074" y="1952411"/>
                    <a:pt x="2433519" y="2052741"/>
                  </a:cubicBezTo>
                  <a:cubicBezTo>
                    <a:pt x="2441774" y="2237526"/>
                    <a:pt x="2442409" y="2422946"/>
                    <a:pt x="2454474" y="2607096"/>
                  </a:cubicBezTo>
                  <a:cubicBezTo>
                    <a:pt x="2470349" y="2844586"/>
                    <a:pt x="2494479" y="3081441"/>
                    <a:pt x="2552899" y="3312581"/>
                  </a:cubicBezTo>
                  <a:cubicBezTo>
                    <a:pt x="2587189" y="3449741"/>
                    <a:pt x="2636084" y="3581186"/>
                    <a:pt x="2708474" y="3703106"/>
                  </a:cubicBezTo>
                  <a:cubicBezTo>
                    <a:pt x="2726889" y="3734221"/>
                    <a:pt x="2719904" y="3752001"/>
                    <a:pt x="2684344" y="3761526"/>
                  </a:cubicBezTo>
                  <a:cubicBezTo>
                    <a:pt x="2657039" y="3769146"/>
                    <a:pt x="2226509" y="3742476"/>
                    <a:pt x="2213174" y="3743111"/>
                  </a:cubicBezTo>
                  <a:cubicBezTo>
                    <a:pt x="2201109" y="3714536"/>
                    <a:pt x="372309" y="3786926"/>
                    <a:pt x="51634" y="3644051"/>
                  </a:cubicBezTo>
                  <a:close/>
                </a:path>
              </a:pathLst>
            </a:custGeom>
            <a:solidFill>
              <a:srgbClr val="F5C715"/>
            </a:soli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CDF201C8-7041-4E45-BAB8-AED2AF9C8938}"/>
                </a:ext>
              </a:extLst>
            </p:cNvPr>
            <p:cNvSpPr/>
            <p:nvPr/>
          </p:nvSpPr>
          <p:spPr>
            <a:xfrm>
              <a:off x="2046770" y="3223201"/>
              <a:ext cx="462616" cy="627605"/>
            </a:xfrm>
            <a:custGeom>
              <a:avLst/>
              <a:gdLst>
                <a:gd name="connsiteX0" fmla="*/ 878465 w 908050"/>
                <a:gd name="connsiteY0" fmla="*/ 689972 h 1231900"/>
                <a:gd name="connsiteX1" fmla="*/ 781310 w 908050"/>
                <a:gd name="connsiteY1" fmla="*/ 601072 h 1231900"/>
                <a:gd name="connsiteX2" fmla="*/ 591445 w 908050"/>
                <a:gd name="connsiteY2" fmla="*/ 505822 h 1231900"/>
                <a:gd name="connsiteX3" fmla="*/ 564140 w 908050"/>
                <a:gd name="connsiteY3" fmla="*/ 471532 h 1231900"/>
                <a:gd name="connsiteX4" fmla="*/ 557790 w 908050"/>
                <a:gd name="connsiteY4" fmla="*/ 253092 h 1231900"/>
                <a:gd name="connsiteX5" fmla="*/ 589540 w 908050"/>
                <a:gd name="connsiteY5" fmla="*/ 227057 h 1231900"/>
                <a:gd name="connsiteX6" fmla="*/ 750195 w 908050"/>
                <a:gd name="connsiteY6" fmla="*/ 300717 h 1231900"/>
                <a:gd name="connsiteX7" fmla="*/ 811790 w 908050"/>
                <a:gd name="connsiteY7" fmla="*/ 420097 h 1231900"/>
                <a:gd name="connsiteX8" fmla="*/ 815600 w 908050"/>
                <a:gd name="connsiteY8" fmla="*/ 534397 h 1231900"/>
                <a:gd name="connsiteX9" fmla="*/ 849255 w 908050"/>
                <a:gd name="connsiteY9" fmla="*/ 564877 h 1231900"/>
                <a:gd name="connsiteX10" fmla="*/ 877830 w 908050"/>
                <a:gd name="connsiteY10" fmla="*/ 564242 h 1231900"/>
                <a:gd name="connsiteX11" fmla="*/ 902595 w 908050"/>
                <a:gd name="connsiteY11" fmla="*/ 536937 h 1231900"/>
                <a:gd name="connsiteX12" fmla="*/ 894340 w 908050"/>
                <a:gd name="connsiteY12" fmla="*/ 172447 h 1231900"/>
                <a:gd name="connsiteX13" fmla="*/ 853700 w 908050"/>
                <a:gd name="connsiteY13" fmla="*/ 133077 h 1231900"/>
                <a:gd name="connsiteX14" fmla="*/ 805440 w 908050"/>
                <a:gd name="connsiteY14" fmla="*/ 183242 h 1231900"/>
                <a:gd name="connsiteX15" fmla="*/ 805440 w 908050"/>
                <a:gd name="connsiteY15" fmla="*/ 199117 h 1231900"/>
                <a:gd name="connsiteX16" fmla="*/ 778770 w 908050"/>
                <a:gd name="connsiteY16" fmla="*/ 213087 h 1231900"/>
                <a:gd name="connsiteX17" fmla="*/ 641610 w 908050"/>
                <a:gd name="connsiteY17" fmla="*/ 148317 h 1231900"/>
                <a:gd name="connsiteX18" fmla="*/ 560965 w 908050"/>
                <a:gd name="connsiteY18" fmla="*/ 121012 h 1231900"/>
                <a:gd name="connsiteX19" fmla="*/ 552075 w 908050"/>
                <a:gd name="connsiteY19" fmla="*/ 33382 h 1231900"/>
                <a:gd name="connsiteX20" fmla="*/ 519055 w 908050"/>
                <a:gd name="connsiteY20" fmla="*/ 362 h 1231900"/>
                <a:gd name="connsiteX21" fmla="*/ 493655 w 908050"/>
                <a:gd name="connsiteY21" fmla="*/ 997 h 1231900"/>
                <a:gd name="connsiteX22" fmla="*/ 465080 w 908050"/>
                <a:gd name="connsiteY22" fmla="*/ 35287 h 1231900"/>
                <a:gd name="connsiteX23" fmla="*/ 468255 w 908050"/>
                <a:gd name="connsiteY23" fmla="*/ 105137 h 1231900"/>
                <a:gd name="connsiteX24" fmla="*/ 446030 w 908050"/>
                <a:gd name="connsiteY24" fmla="*/ 126092 h 1231900"/>
                <a:gd name="connsiteX25" fmla="*/ 424440 w 908050"/>
                <a:gd name="connsiteY25" fmla="*/ 105137 h 1231900"/>
                <a:gd name="connsiteX26" fmla="*/ 419995 w 908050"/>
                <a:gd name="connsiteY26" fmla="*/ 38462 h 1231900"/>
                <a:gd name="connsiteX27" fmla="*/ 388245 w 908050"/>
                <a:gd name="connsiteY27" fmla="*/ 6712 h 1231900"/>
                <a:gd name="connsiteX28" fmla="*/ 356495 w 908050"/>
                <a:gd name="connsiteY28" fmla="*/ 7347 h 1231900"/>
                <a:gd name="connsiteX29" fmla="*/ 332365 w 908050"/>
                <a:gd name="connsiteY29" fmla="*/ 35287 h 1231900"/>
                <a:gd name="connsiteX30" fmla="*/ 336175 w 908050"/>
                <a:gd name="connsiteY30" fmla="*/ 101962 h 1231900"/>
                <a:gd name="connsiteX31" fmla="*/ 303155 w 908050"/>
                <a:gd name="connsiteY31" fmla="*/ 142602 h 1231900"/>
                <a:gd name="connsiteX32" fmla="*/ 101225 w 908050"/>
                <a:gd name="connsiteY32" fmla="*/ 230867 h 1231900"/>
                <a:gd name="connsiteX33" fmla="*/ 46615 w 908050"/>
                <a:gd name="connsiteY33" fmla="*/ 548367 h 1231900"/>
                <a:gd name="connsiteX34" fmla="*/ 159010 w 908050"/>
                <a:gd name="connsiteY34" fmla="*/ 634092 h 1231900"/>
                <a:gd name="connsiteX35" fmla="*/ 327285 w 908050"/>
                <a:gd name="connsiteY35" fmla="*/ 715372 h 1231900"/>
                <a:gd name="connsiteX36" fmla="*/ 353955 w 908050"/>
                <a:gd name="connsiteY36" fmla="*/ 747757 h 1231900"/>
                <a:gd name="connsiteX37" fmla="*/ 360305 w 908050"/>
                <a:gd name="connsiteY37" fmla="*/ 975722 h 1231900"/>
                <a:gd name="connsiteX38" fmla="*/ 333635 w 908050"/>
                <a:gd name="connsiteY38" fmla="*/ 995407 h 1231900"/>
                <a:gd name="connsiteX39" fmla="*/ 148850 w 908050"/>
                <a:gd name="connsiteY39" fmla="*/ 909047 h 1231900"/>
                <a:gd name="connsiteX40" fmla="*/ 101860 w 908050"/>
                <a:gd name="connsiteY40" fmla="*/ 822052 h 1231900"/>
                <a:gd name="connsiteX41" fmla="*/ 95510 w 908050"/>
                <a:gd name="connsiteY41" fmla="*/ 708387 h 1231900"/>
                <a:gd name="connsiteX42" fmla="*/ 42805 w 908050"/>
                <a:gd name="connsiteY42" fmla="*/ 655682 h 1231900"/>
                <a:gd name="connsiteX43" fmla="*/ 5975 w 908050"/>
                <a:gd name="connsiteY43" fmla="*/ 695052 h 1231900"/>
                <a:gd name="connsiteX44" fmla="*/ 12325 w 908050"/>
                <a:gd name="connsiteY44" fmla="*/ 830942 h 1231900"/>
                <a:gd name="connsiteX45" fmla="*/ 18675 w 908050"/>
                <a:gd name="connsiteY45" fmla="*/ 1058907 h 1231900"/>
                <a:gd name="connsiteX46" fmla="*/ 47885 w 908050"/>
                <a:gd name="connsiteY46" fmla="*/ 1086847 h 1231900"/>
                <a:gd name="connsiteX47" fmla="*/ 79635 w 908050"/>
                <a:gd name="connsiteY47" fmla="*/ 1086212 h 1231900"/>
                <a:gd name="connsiteX48" fmla="*/ 107575 w 908050"/>
                <a:gd name="connsiteY48" fmla="*/ 1057002 h 1231900"/>
                <a:gd name="connsiteX49" fmla="*/ 107575 w 908050"/>
                <a:gd name="connsiteY49" fmla="*/ 986517 h 1231900"/>
                <a:gd name="connsiteX50" fmla="*/ 339985 w 908050"/>
                <a:gd name="connsiteY50" fmla="*/ 1084942 h 1231900"/>
                <a:gd name="connsiteX51" fmla="*/ 363480 w 908050"/>
                <a:gd name="connsiteY51" fmla="*/ 1113517 h 1231900"/>
                <a:gd name="connsiteX52" fmla="*/ 367925 w 908050"/>
                <a:gd name="connsiteY52" fmla="*/ 1205592 h 1231900"/>
                <a:gd name="connsiteX53" fmla="*/ 396500 w 908050"/>
                <a:gd name="connsiteY53" fmla="*/ 1234167 h 1231900"/>
                <a:gd name="connsiteX54" fmla="*/ 425075 w 908050"/>
                <a:gd name="connsiteY54" fmla="*/ 1234167 h 1231900"/>
                <a:gd name="connsiteX55" fmla="*/ 454285 w 908050"/>
                <a:gd name="connsiteY55" fmla="*/ 1202417 h 1231900"/>
                <a:gd name="connsiteX56" fmla="*/ 451745 w 908050"/>
                <a:gd name="connsiteY56" fmla="*/ 1123042 h 1231900"/>
                <a:gd name="connsiteX57" fmla="*/ 472700 w 908050"/>
                <a:gd name="connsiteY57" fmla="*/ 1094467 h 1231900"/>
                <a:gd name="connsiteX58" fmla="*/ 496195 w 908050"/>
                <a:gd name="connsiteY58" fmla="*/ 1120502 h 1231900"/>
                <a:gd name="connsiteX59" fmla="*/ 500640 w 908050"/>
                <a:gd name="connsiteY59" fmla="*/ 1199242 h 1231900"/>
                <a:gd name="connsiteX60" fmla="*/ 543820 w 908050"/>
                <a:gd name="connsiteY60" fmla="*/ 1232262 h 1231900"/>
                <a:gd name="connsiteX61" fmla="*/ 589540 w 908050"/>
                <a:gd name="connsiteY61" fmla="*/ 1196067 h 1231900"/>
                <a:gd name="connsiteX62" fmla="*/ 583825 w 908050"/>
                <a:gd name="connsiteY62" fmla="*/ 1120502 h 1231900"/>
                <a:gd name="connsiteX63" fmla="*/ 618115 w 908050"/>
                <a:gd name="connsiteY63" fmla="*/ 1074782 h 1231900"/>
                <a:gd name="connsiteX64" fmla="*/ 837825 w 908050"/>
                <a:gd name="connsiteY64" fmla="*/ 966832 h 1231900"/>
                <a:gd name="connsiteX65" fmla="*/ 878465 w 908050"/>
                <a:gd name="connsiteY65" fmla="*/ 689972 h 1231900"/>
                <a:gd name="connsiteX66" fmla="*/ 344430 w 908050"/>
                <a:gd name="connsiteY66" fmla="*/ 377552 h 1231900"/>
                <a:gd name="connsiteX67" fmla="*/ 258705 w 908050"/>
                <a:gd name="connsiteY67" fmla="*/ 336912 h 1231900"/>
                <a:gd name="connsiteX68" fmla="*/ 264420 w 908050"/>
                <a:gd name="connsiteY68" fmla="*/ 261982 h 1231900"/>
                <a:gd name="connsiteX69" fmla="*/ 346970 w 908050"/>
                <a:gd name="connsiteY69" fmla="*/ 239122 h 1231900"/>
                <a:gd name="connsiteX70" fmla="*/ 344430 w 908050"/>
                <a:gd name="connsiteY70" fmla="*/ 377552 h 1231900"/>
                <a:gd name="connsiteX71" fmla="*/ 430155 w 908050"/>
                <a:gd name="connsiteY71" fmla="*/ 408032 h 1231900"/>
                <a:gd name="connsiteX72" fmla="*/ 424440 w 908050"/>
                <a:gd name="connsiteY72" fmla="*/ 234042 h 1231900"/>
                <a:gd name="connsiteX73" fmla="*/ 447300 w 908050"/>
                <a:gd name="connsiteY73" fmla="*/ 218802 h 1231900"/>
                <a:gd name="connsiteX74" fmla="*/ 468890 w 908050"/>
                <a:gd name="connsiteY74" fmla="*/ 233407 h 1231900"/>
                <a:gd name="connsiteX75" fmla="*/ 474605 w 908050"/>
                <a:gd name="connsiteY75" fmla="*/ 410572 h 1231900"/>
                <a:gd name="connsiteX76" fmla="*/ 453650 w 908050"/>
                <a:gd name="connsiteY76" fmla="*/ 440417 h 1231900"/>
                <a:gd name="connsiteX77" fmla="*/ 430155 w 908050"/>
                <a:gd name="connsiteY77" fmla="*/ 408032 h 1231900"/>
                <a:gd name="connsiteX78" fmla="*/ 467620 w 908050"/>
                <a:gd name="connsiteY78" fmla="*/ 1002392 h 1231900"/>
                <a:gd name="connsiteX79" fmla="*/ 447300 w 908050"/>
                <a:gd name="connsiteY79" fmla="*/ 973182 h 1231900"/>
                <a:gd name="connsiteX80" fmla="*/ 442220 w 908050"/>
                <a:gd name="connsiteY80" fmla="*/ 822052 h 1231900"/>
                <a:gd name="connsiteX81" fmla="*/ 455555 w 908050"/>
                <a:gd name="connsiteY81" fmla="*/ 779507 h 1231900"/>
                <a:gd name="connsiteX82" fmla="*/ 487305 w 908050"/>
                <a:gd name="connsiteY82" fmla="*/ 809352 h 1231900"/>
                <a:gd name="connsiteX83" fmla="*/ 492385 w 908050"/>
                <a:gd name="connsiteY83" fmla="*/ 967467 h 1231900"/>
                <a:gd name="connsiteX84" fmla="*/ 467620 w 908050"/>
                <a:gd name="connsiteY84" fmla="*/ 1002392 h 1231900"/>
                <a:gd name="connsiteX85" fmla="*/ 668280 w 908050"/>
                <a:gd name="connsiteY85" fmla="*/ 926827 h 1231900"/>
                <a:gd name="connsiteX86" fmla="*/ 604145 w 908050"/>
                <a:gd name="connsiteY86" fmla="*/ 981437 h 1231900"/>
                <a:gd name="connsiteX87" fmla="*/ 577475 w 908050"/>
                <a:gd name="connsiteY87" fmla="*/ 964292 h 1231900"/>
                <a:gd name="connsiteX88" fmla="*/ 583190 w 908050"/>
                <a:gd name="connsiteY88" fmla="*/ 850627 h 1231900"/>
                <a:gd name="connsiteX89" fmla="*/ 633355 w 908050"/>
                <a:gd name="connsiteY89" fmla="*/ 870312 h 1231900"/>
                <a:gd name="connsiteX90" fmla="*/ 668280 w 908050"/>
                <a:gd name="connsiteY90" fmla="*/ 926827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08050" h="1231900">
                  <a:moveTo>
                    <a:pt x="878465" y="689972"/>
                  </a:moveTo>
                  <a:cubicBezTo>
                    <a:pt x="854335" y="651237"/>
                    <a:pt x="820680" y="622027"/>
                    <a:pt x="781310" y="601072"/>
                  </a:cubicBezTo>
                  <a:cubicBezTo>
                    <a:pt x="719080" y="568052"/>
                    <a:pt x="654945" y="537572"/>
                    <a:pt x="591445" y="505822"/>
                  </a:cubicBezTo>
                  <a:cubicBezTo>
                    <a:pt x="576205" y="498202"/>
                    <a:pt x="564140" y="490582"/>
                    <a:pt x="564140" y="471532"/>
                  </a:cubicBezTo>
                  <a:cubicBezTo>
                    <a:pt x="563505" y="398507"/>
                    <a:pt x="564775" y="325482"/>
                    <a:pt x="557790" y="253092"/>
                  </a:cubicBezTo>
                  <a:cubicBezTo>
                    <a:pt x="555250" y="228962"/>
                    <a:pt x="564775" y="220707"/>
                    <a:pt x="589540" y="227057"/>
                  </a:cubicBezTo>
                  <a:cubicBezTo>
                    <a:pt x="647960" y="241662"/>
                    <a:pt x="701935" y="265157"/>
                    <a:pt x="750195" y="300717"/>
                  </a:cubicBezTo>
                  <a:cubicBezTo>
                    <a:pt x="790200" y="329927"/>
                    <a:pt x="810520" y="369932"/>
                    <a:pt x="811790" y="420097"/>
                  </a:cubicBezTo>
                  <a:cubicBezTo>
                    <a:pt x="812425" y="458197"/>
                    <a:pt x="811790" y="496297"/>
                    <a:pt x="815600" y="534397"/>
                  </a:cubicBezTo>
                  <a:cubicBezTo>
                    <a:pt x="818140" y="557257"/>
                    <a:pt x="826395" y="566782"/>
                    <a:pt x="849255" y="564877"/>
                  </a:cubicBezTo>
                  <a:cubicBezTo>
                    <a:pt x="858780" y="564242"/>
                    <a:pt x="868305" y="564242"/>
                    <a:pt x="877830" y="564242"/>
                  </a:cubicBezTo>
                  <a:cubicBezTo>
                    <a:pt x="896245" y="564242"/>
                    <a:pt x="903230" y="556622"/>
                    <a:pt x="902595" y="536937"/>
                  </a:cubicBezTo>
                  <a:cubicBezTo>
                    <a:pt x="898785" y="415652"/>
                    <a:pt x="895610" y="293732"/>
                    <a:pt x="894340" y="172447"/>
                  </a:cubicBezTo>
                  <a:cubicBezTo>
                    <a:pt x="893705" y="141967"/>
                    <a:pt x="884180" y="131807"/>
                    <a:pt x="853700" y="133077"/>
                  </a:cubicBezTo>
                  <a:cubicBezTo>
                    <a:pt x="804805" y="134982"/>
                    <a:pt x="804805" y="133712"/>
                    <a:pt x="805440" y="183242"/>
                  </a:cubicBezTo>
                  <a:cubicBezTo>
                    <a:pt x="805440" y="188322"/>
                    <a:pt x="805440" y="194037"/>
                    <a:pt x="805440" y="199117"/>
                  </a:cubicBezTo>
                  <a:cubicBezTo>
                    <a:pt x="807345" y="224517"/>
                    <a:pt x="797820" y="226422"/>
                    <a:pt x="778770" y="213087"/>
                  </a:cubicBezTo>
                  <a:cubicBezTo>
                    <a:pt x="736860" y="184512"/>
                    <a:pt x="690505" y="164192"/>
                    <a:pt x="641610" y="148317"/>
                  </a:cubicBezTo>
                  <a:cubicBezTo>
                    <a:pt x="614305" y="139427"/>
                    <a:pt x="576840" y="147682"/>
                    <a:pt x="560965" y="121012"/>
                  </a:cubicBezTo>
                  <a:cubicBezTo>
                    <a:pt x="546995" y="96247"/>
                    <a:pt x="550805" y="63227"/>
                    <a:pt x="552075" y="33382"/>
                  </a:cubicBezTo>
                  <a:cubicBezTo>
                    <a:pt x="553345" y="8617"/>
                    <a:pt x="543820" y="-2178"/>
                    <a:pt x="519055" y="362"/>
                  </a:cubicBezTo>
                  <a:cubicBezTo>
                    <a:pt x="510800" y="997"/>
                    <a:pt x="501910" y="997"/>
                    <a:pt x="493655" y="997"/>
                  </a:cubicBezTo>
                  <a:cubicBezTo>
                    <a:pt x="469525" y="362"/>
                    <a:pt x="462540" y="11792"/>
                    <a:pt x="465080" y="35287"/>
                  </a:cubicBezTo>
                  <a:cubicBezTo>
                    <a:pt x="467620" y="58147"/>
                    <a:pt x="467620" y="81642"/>
                    <a:pt x="468255" y="105137"/>
                  </a:cubicBezTo>
                  <a:cubicBezTo>
                    <a:pt x="468255" y="119107"/>
                    <a:pt x="460000" y="126092"/>
                    <a:pt x="446030" y="126092"/>
                  </a:cubicBezTo>
                  <a:cubicBezTo>
                    <a:pt x="431425" y="126092"/>
                    <a:pt x="425075" y="119107"/>
                    <a:pt x="424440" y="105137"/>
                  </a:cubicBezTo>
                  <a:cubicBezTo>
                    <a:pt x="423170" y="82912"/>
                    <a:pt x="419995" y="60687"/>
                    <a:pt x="419995" y="38462"/>
                  </a:cubicBezTo>
                  <a:cubicBezTo>
                    <a:pt x="419995" y="16237"/>
                    <a:pt x="411740" y="4807"/>
                    <a:pt x="388245" y="6712"/>
                  </a:cubicBezTo>
                  <a:cubicBezTo>
                    <a:pt x="377450" y="7347"/>
                    <a:pt x="367290" y="7347"/>
                    <a:pt x="356495" y="7347"/>
                  </a:cubicBezTo>
                  <a:cubicBezTo>
                    <a:pt x="336810" y="7347"/>
                    <a:pt x="330460" y="16872"/>
                    <a:pt x="332365" y="35287"/>
                  </a:cubicBezTo>
                  <a:cubicBezTo>
                    <a:pt x="334270" y="57512"/>
                    <a:pt x="334270" y="79737"/>
                    <a:pt x="336175" y="101962"/>
                  </a:cubicBezTo>
                  <a:cubicBezTo>
                    <a:pt x="338080" y="126092"/>
                    <a:pt x="328555" y="137522"/>
                    <a:pt x="303155" y="142602"/>
                  </a:cubicBezTo>
                  <a:cubicBezTo>
                    <a:pt x="229495" y="157207"/>
                    <a:pt x="161550" y="185782"/>
                    <a:pt x="101225" y="230867"/>
                  </a:cubicBezTo>
                  <a:cubicBezTo>
                    <a:pt x="-9265" y="312147"/>
                    <a:pt x="-32125" y="446132"/>
                    <a:pt x="46615" y="548367"/>
                  </a:cubicBezTo>
                  <a:cubicBezTo>
                    <a:pt x="76460" y="586467"/>
                    <a:pt x="115830" y="613137"/>
                    <a:pt x="159010" y="634092"/>
                  </a:cubicBezTo>
                  <a:cubicBezTo>
                    <a:pt x="215525" y="661397"/>
                    <a:pt x="271405" y="688702"/>
                    <a:pt x="327285" y="715372"/>
                  </a:cubicBezTo>
                  <a:cubicBezTo>
                    <a:pt x="341255" y="722357"/>
                    <a:pt x="353320" y="729977"/>
                    <a:pt x="353955" y="747757"/>
                  </a:cubicBezTo>
                  <a:cubicBezTo>
                    <a:pt x="355860" y="823957"/>
                    <a:pt x="358400" y="900157"/>
                    <a:pt x="360305" y="975722"/>
                  </a:cubicBezTo>
                  <a:cubicBezTo>
                    <a:pt x="360940" y="994772"/>
                    <a:pt x="350780" y="998582"/>
                    <a:pt x="333635" y="995407"/>
                  </a:cubicBezTo>
                  <a:cubicBezTo>
                    <a:pt x="265055" y="980802"/>
                    <a:pt x="202825" y="954132"/>
                    <a:pt x="148850" y="909047"/>
                  </a:cubicBezTo>
                  <a:cubicBezTo>
                    <a:pt x="121545" y="886187"/>
                    <a:pt x="104400" y="857612"/>
                    <a:pt x="101860" y="822052"/>
                  </a:cubicBezTo>
                  <a:cubicBezTo>
                    <a:pt x="98685" y="783952"/>
                    <a:pt x="96780" y="745852"/>
                    <a:pt x="95510" y="708387"/>
                  </a:cubicBezTo>
                  <a:cubicBezTo>
                    <a:pt x="94240" y="655047"/>
                    <a:pt x="94875" y="656952"/>
                    <a:pt x="42805" y="655682"/>
                  </a:cubicBezTo>
                  <a:cubicBezTo>
                    <a:pt x="12325" y="655047"/>
                    <a:pt x="4070" y="667747"/>
                    <a:pt x="5975" y="695052"/>
                  </a:cubicBezTo>
                  <a:cubicBezTo>
                    <a:pt x="9150" y="740137"/>
                    <a:pt x="10420" y="785857"/>
                    <a:pt x="12325" y="830942"/>
                  </a:cubicBezTo>
                  <a:cubicBezTo>
                    <a:pt x="14865" y="907142"/>
                    <a:pt x="17405" y="983342"/>
                    <a:pt x="18675" y="1058907"/>
                  </a:cubicBezTo>
                  <a:cubicBezTo>
                    <a:pt x="19310" y="1079227"/>
                    <a:pt x="27565" y="1088117"/>
                    <a:pt x="47885" y="1086847"/>
                  </a:cubicBezTo>
                  <a:cubicBezTo>
                    <a:pt x="58680" y="1086212"/>
                    <a:pt x="68840" y="1086212"/>
                    <a:pt x="79635" y="1086212"/>
                  </a:cubicBezTo>
                  <a:cubicBezTo>
                    <a:pt x="99320" y="1086212"/>
                    <a:pt x="108210" y="1076687"/>
                    <a:pt x="107575" y="1057002"/>
                  </a:cubicBezTo>
                  <a:cubicBezTo>
                    <a:pt x="106940" y="1036047"/>
                    <a:pt x="107575" y="1015092"/>
                    <a:pt x="107575" y="986517"/>
                  </a:cubicBezTo>
                  <a:cubicBezTo>
                    <a:pt x="178060" y="1044302"/>
                    <a:pt x="257435" y="1067797"/>
                    <a:pt x="339985" y="1084942"/>
                  </a:cubicBezTo>
                  <a:cubicBezTo>
                    <a:pt x="356495" y="1088117"/>
                    <a:pt x="362845" y="1097642"/>
                    <a:pt x="363480" y="1113517"/>
                  </a:cubicBezTo>
                  <a:cubicBezTo>
                    <a:pt x="364750" y="1143997"/>
                    <a:pt x="367290" y="1174477"/>
                    <a:pt x="367925" y="1205592"/>
                  </a:cubicBezTo>
                  <a:cubicBezTo>
                    <a:pt x="368560" y="1225277"/>
                    <a:pt x="376180" y="1235437"/>
                    <a:pt x="396500" y="1234167"/>
                  </a:cubicBezTo>
                  <a:cubicBezTo>
                    <a:pt x="406025" y="1233532"/>
                    <a:pt x="415550" y="1233532"/>
                    <a:pt x="425075" y="1234167"/>
                  </a:cubicBezTo>
                  <a:cubicBezTo>
                    <a:pt x="447935" y="1235437"/>
                    <a:pt x="457460" y="1227817"/>
                    <a:pt x="454285" y="1202417"/>
                  </a:cubicBezTo>
                  <a:cubicBezTo>
                    <a:pt x="451110" y="1176382"/>
                    <a:pt x="452380" y="1149712"/>
                    <a:pt x="451745" y="1123042"/>
                  </a:cubicBezTo>
                  <a:cubicBezTo>
                    <a:pt x="451745" y="1108437"/>
                    <a:pt x="453650" y="1095102"/>
                    <a:pt x="472700" y="1094467"/>
                  </a:cubicBezTo>
                  <a:cubicBezTo>
                    <a:pt x="491750" y="1093832"/>
                    <a:pt x="495560" y="1105262"/>
                    <a:pt x="496195" y="1120502"/>
                  </a:cubicBezTo>
                  <a:cubicBezTo>
                    <a:pt x="497465" y="1147172"/>
                    <a:pt x="501910" y="1173207"/>
                    <a:pt x="500640" y="1199242"/>
                  </a:cubicBezTo>
                  <a:cubicBezTo>
                    <a:pt x="499370" y="1233532"/>
                    <a:pt x="520325" y="1233532"/>
                    <a:pt x="543820" y="1232262"/>
                  </a:cubicBezTo>
                  <a:cubicBezTo>
                    <a:pt x="567950" y="1230992"/>
                    <a:pt x="592715" y="1231627"/>
                    <a:pt x="589540" y="1196067"/>
                  </a:cubicBezTo>
                  <a:cubicBezTo>
                    <a:pt x="587000" y="1170667"/>
                    <a:pt x="587000" y="1145267"/>
                    <a:pt x="583825" y="1120502"/>
                  </a:cubicBezTo>
                  <a:cubicBezTo>
                    <a:pt x="580650" y="1093832"/>
                    <a:pt x="590810" y="1081132"/>
                    <a:pt x="618115" y="1074782"/>
                  </a:cubicBezTo>
                  <a:cubicBezTo>
                    <a:pt x="700030" y="1057002"/>
                    <a:pt x="773690" y="1022712"/>
                    <a:pt x="837825" y="966832"/>
                  </a:cubicBezTo>
                  <a:cubicBezTo>
                    <a:pt x="911485" y="898887"/>
                    <a:pt x="931170" y="774427"/>
                    <a:pt x="878465" y="689972"/>
                  </a:cubicBezTo>
                  <a:close/>
                  <a:moveTo>
                    <a:pt x="344430" y="377552"/>
                  </a:moveTo>
                  <a:cubicBezTo>
                    <a:pt x="329825" y="387077"/>
                    <a:pt x="267595" y="345167"/>
                    <a:pt x="258705" y="336912"/>
                  </a:cubicBezTo>
                  <a:cubicBezTo>
                    <a:pt x="232670" y="312147"/>
                    <a:pt x="234575" y="281667"/>
                    <a:pt x="264420" y="261982"/>
                  </a:cubicBezTo>
                  <a:cubicBezTo>
                    <a:pt x="282835" y="249917"/>
                    <a:pt x="320935" y="237217"/>
                    <a:pt x="346970" y="239122"/>
                  </a:cubicBezTo>
                  <a:cubicBezTo>
                    <a:pt x="344430" y="261347"/>
                    <a:pt x="344430" y="345167"/>
                    <a:pt x="344430" y="377552"/>
                  </a:cubicBezTo>
                  <a:close/>
                  <a:moveTo>
                    <a:pt x="430155" y="408032"/>
                  </a:moveTo>
                  <a:cubicBezTo>
                    <a:pt x="428885" y="369932"/>
                    <a:pt x="424440" y="253727"/>
                    <a:pt x="424440" y="234042"/>
                  </a:cubicBezTo>
                  <a:cubicBezTo>
                    <a:pt x="424440" y="218802"/>
                    <a:pt x="431425" y="218802"/>
                    <a:pt x="447300" y="218802"/>
                  </a:cubicBezTo>
                  <a:cubicBezTo>
                    <a:pt x="462540" y="218802"/>
                    <a:pt x="466985" y="220707"/>
                    <a:pt x="468890" y="233407"/>
                  </a:cubicBezTo>
                  <a:cubicBezTo>
                    <a:pt x="473335" y="272142"/>
                    <a:pt x="475875" y="390887"/>
                    <a:pt x="474605" y="410572"/>
                  </a:cubicBezTo>
                  <a:cubicBezTo>
                    <a:pt x="473970" y="421367"/>
                    <a:pt x="479050" y="450577"/>
                    <a:pt x="453650" y="440417"/>
                  </a:cubicBezTo>
                  <a:cubicBezTo>
                    <a:pt x="436505" y="433432"/>
                    <a:pt x="431425" y="430892"/>
                    <a:pt x="430155" y="408032"/>
                  </a:cubicBezTo>
                  <a:close/>
                  <a:moveTo>
                    <a:pt x="467620" y="1002392"/>
                  </a:moveTo>
                  <a:cubicBezTo>
                    <a:pt x="446030" y="1005567"/>
                    <a:pt x="449840" y="991597"/>
                    <a:pt x="447300" y="973182"/>
                  </a:cubicBezTo>
                  <a:cubicBezTo>
                    <a:pt x="442855" y="939527"/>
                    <a:pt x="440315" y="843007"/>
                    <a:pt x="442220" y="822052"/>
                  </a:cubicBezTo>
                  <a:cubicBezTo>
                    <a:pt x="442855" y="811257"/>
                    <a:pt x="436505" y="773157"/>
                    <a:pt x="455555" y="779507"/>
                  </a:cubicBezTo>
                  <a:cubicBezTo>
                    <a:pt x="475240" y="785857"/>
                    <a:pt x="486035" y="789667"/>
                    <a:pt x="487305" y="809352"/>
                  </a:cubicBezTo>
                  <a:cubicBezTo>
                    <a:pt x="491750" y="858247"/>
                    <a:pt x="494290" y="916667"/>
                    <a:pt x="492385" y="967467"/>
                  </a:cubicBezTo>
                  <a:cubicBezTo>
                    <a:pt x="493655" y="990962"/>
                    <a:pt x="489845" y="999852"/>
                    <a:pt x="467620" y="1002392"/>
                  </a:cubicBezTo>
                  <a:close/>
                  <a:moveTo>
                    <a:pt x="668280" y="926827"/>
                  </a:moveTo>
                  <a:cubicBezTo>
                    <a:pt x="663835" y="960482"/>
                    <a:pt x="630815" y="969372"/>
                    <a:pt x="604145" y="981437"/>
                  </a:cubicBezTo>
                  <a:cubicBezTo>
                    <a:pt x="587635" y="988422"/>
                    <a:pt x="577475" y="983977"/>
                    <a:pt x="577475" y="964292"/>
                  </a:cubicBezTo>
                  <a:cubicBezTo>
                    <a:pt x="577475" y="947147"/>
                    <a:pt x="569855" y="858247"/>
                    <a:pt x="583190" y="850627"/>
                  </a:cubicBezTo>
                  <a:cubicBezTo>
                    <a:pt x="594620" y="844912"/>
                    <a:pt x="616210" y="855707"/>
                    <a:pt x="633355" y="870312"/>
                  </a:cubicBezTo>
                  <a:cubicBezTo>
                    <a:pt x="653040" y="883647"/>
                    <a:pt x="672090" y="896347"/>
                    <a:pt x="668280" y="926827"/>
                  </a:cubicBezTo>
                  <a:close/>
                </a:path>
              </a:pathLst>
            </a:custGeom>
            <a:solidFill>
              <a:srgbClr val="D18C2A"/>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0AC50FA-0FD9-4EDD-BDD7-7143940137E9}"/>
                </a:ext>
              </a:extLst>
            </p:cNvPr>
            <p:cNvSpPr/>
            <p:nvPr/>
          </p:nvSpPr>
          <p:spPr>
            <a:xfrm>
              <a:off x="2230595" y="4169957"/>
              <a:ext cx="375269" cy="113228"/>
            </a:xfrm>
            <a:custGeom>
              <a:avLst/>
              <a:gdLst>
                <a:gd name="connsiteX0" fmla="*/ 723382 w 736600"/>
                <a:gd name="connsiteY0" fmla="*/ 226720 h 222250"/>
                <a:gd name="connsiteX1" fmla="*/ 408422 w 736600"/>
                <a:gd name="connsiteY1" fmla="*/ 195604 h 222250"/>
                <a:gd name="connsiteX2" fmla="*/ 118862 w 736600"/>
                <a:gd name="connsiteY2" fmla="*/ 144170 h 222250"/>
                <a:gd name="connsiteX3" fmla="*/ 12817 w 736600"/>
                <a:gd name="connsiteY3" fmla="*/ 111784 h 222250"/>
                <a:gd name="connsiteX4" fmla="*/ 125212 w 736600"/>
                <a:gd name="connsiteY4" fmla="*/ 3200 h 222250"/>
                <a:gd name="connsiteX5" fmla="*/ 376672 w 736600"/>
                <a:gd name="connsiteY5" fmla="*/ 49554 h 222250"/>
                <a:gd name="connsiteX6" fmla="*/ 562092 w 736600"/>
                <a:gd name="connsiteY6" fmla="*/ 152425 h 222250"/>
                <a:gd name="connsiteX7" fmla="*/ 739257 w 736600"/>
                <a:gd name="connsiteY7" fmla="*/ 224814 h 222250"/>
                <a:gd name="connsiteX8" fmla="*/ 723382 w 736600"/>
                <a:gd name="connsiteY8" fmla="*/ 22672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600" h="222250">
                  <a:moveTo>
                    <a:pt x="723382" y="226720"/>
                  </a:moveTo>
                  <a:cubicBezTo>
                    <a:pt x="617337" y="228625"/>
                    <a:pt x="512562" y="212114"/>
                    <a:pt x="408422" y="195604"/>
                  </a:cubicBezTo>
                  <a:cubicBezTo>
                    <a:pt x="311267" y="179729"/>
                    <a:pt x="214112" y="168300"/>
                    <a:pt x="118862" y="144170"/>
                  </a:cubicBezTo>
                  <a:cubicBezTo>
                    <a:pt x="83302" y="135279"/>
                    <a:pt x="47742" y="122579"/>
                    <a:pt x="12817" y="111784"/>
                  </a:cubicBezTo>
                  <a:cubicBezTo>
                    <a:pt x="-31633" y="52095"/>
                    <a:pt x="47742" y="13359"/>
                    <a:pt x="125212" y="3200"/>
                  </a:cubicBezTo>
                  <a:cubicBezTo>
                    <a:pt x="215382" y="-8866"/>
                    <a:pt x="296662" y="14629"/>
                    <a:pt x="376672" y="49554"/>
                  </a:cubicBezTo>
                  <a:cubicBezTo>
                    <a:pt x="441442" y="78129"/>
                    <a:pt x="502402" y="114959"/>
                    <a:pt x="562092" y="152425"/>
                  </a:cubicBezTo>
                  <a:cubicBezTo>
                    <a:pt x="616067" y="186079"/>
                    <a:pt x="676392" y="202589"/>
                    <a:pt x="739257" y="224814"/>
                  </a:cubicBezTo>
                  <a:cubicBezTo>
                    <a:pt x="731002" y="226084"/>
                    <a:pt x="727192" y="226084"/>
                    <a:pt x="723382" y="226720"/>
                  </a:cubicBezTo>
                  <a:close/>
                </a:path>
              </a:pathLst>
            </a:custGeom>
            <a:solidFill>
              <a:srgbClr val="D18C2A"/>
            </a:solidFill>
            <a:ln w="9525"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A919C28E-FA76-47A4-A5FC-7E6331027A6E}"/>
              </a:ext>
            </a:extLst>
          </p:cNvPr>
          <p:cNvGrpSpPr/>
          <p:nvPr/>
        </p:nvGrpSpPr>
        <p:grpSpPr>
          <a:xfrm>
            <a:off x="9887635" y="273840"/>
            <a:ext cx="1476055" cy="1223885"/>
            <a:chOff x="1357352" y="2647978"/>
            <a:chExt cx="2300801" cy="1907732"/>
          </a:xfrm>
        </p:grpSpPr>
        <p:sp>
          <p:nvSpPr>
            <p:cNvPr id="7" name="Freeform: Shape 6">
              <a:extLst>
                <a:ext uri="{FF2B5EF4-FFF2-40B4-BE49-F238E27FC236}">
                  <a16:creationId xmlns:a16="http://schemas.microsoft.com/office/drawing/2014/main" id="{5F9B53A0-95BC-442F-A08F-651D3BFC9026}"/>
                </a:ext>
              </a:extLst>
            </p:cNvPr>
            <p:cNvSpPr/>
            <p:nvPr/>
          </p:nvSpPr>
          <p:spPr>
            <a:xfrm>
              <a:off x="2016471" y="2670743"/>
              <a:ext cx="1612949" cy="1690784"/>
            </a:xfrm>
            <a:custGeom>
              <a:avLst/>
              <a:gdLst>
                <a:gd name="connsiteX0" fmla="*/ 1583883 w 1612949"/>
                <a:gd name="connsiteY0" fmla="*/ 1187738 h 1690784"/>
                <a:gd name="connsiteX1" fmla="*/ 1031147 w 1612949"/>
                <a:gd name="connsiteY1" fmla="*/ 1669894 h 1690784"/>
                <a:gd name="connsiteX2" fmla="*/ 911418 w 1612949"/>
                <a:gd name="connsiteY2" fmla="*/ 1661702 h 1690784"/>
                <a:gd name="connsiteX3" fmla="*/ 95030 w 1612949"/>
                <a:gd name="connsiteY3" fmla="*/ 725871 h 1690784"/>
                <a:gd name="connsiteX4" fmla="*/ 132082 w 1612949"/>
                <a:gd name="connsiteY4" fmla="*/ 181803 h 1690784"/>
                <a:gd name="connsiteX5" fmla="*/ 231524 w 1612949"/>
                <a:gd name="connsiteY5" fmla="*/ 95030 h 1690784"/>
                <a:gd name="connsiteX6" fmla="*/ 775592 w 1612949"/>
                <a:gd name="connsiteY6" fmla="*/ 132083 h 1690784"/>
                <a:gd name="connsiteX7" fmla="*/ 1591979 w 1612949"/>
                <a:gd name="connsiteY7" fmla="*/ 1067914 h 1690784"/>
                <a:gd name="connsiteX8" fmla="*/ 1583883 w 1612949"/>
                <a:gd name="connsiteY8" fmla="*/ 1187738 h 169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949" h="1690784">
                  <a:moveTo>
                    <a:pt x="1583883" y="1187738"/>
                  </a:moveTo>
                  <a:lnTo>
                    <a:pt x="1031147" y="1669894"/>
                  </a:lnTo>
                  <a:cubicBezTo>
                    <a:pt x="995810" y="1700660"/>
                    <a:pt x="942184" y="1697040"/>
                    <a:pt x="911418" y="1661702"/>
                  </a:cubicBezTo>
                  <a:lnTo>
                    <a:pt x="95030" y="725871"/>
                  </a:lnTo>
                  <a:cubicBezTo>
                    <a:pt x="-44987" y="565375"/>
                    <a:pt x="-28318" y="321821"/>
                    <a:pt x="132082" y="181803"/>
                  </a:cubicBezTo>
                  <a:lnTo>
                    <a:pt x="231524" y="95030"/>
                  </a:lnTo>
                  <a:cubicBezTo>
                    <a:pt x="392020" y="-44987"/>
                    <a:pt x="635574" y="-28318"/>
                    <a:pt x="775592" y="132083"/>
                  </a:cubicBezTo>
                  <a:lnTo>
                    <a:pt x="1591979" y="1067914"/>
                  </a:lnTo>
                  <a:cubicBezTo>
                    <a:pt x="1622840" y="1103347"/>
                    <a:pt x="1619221" y="1156973"/>
                    <a:pt x="1583883" y="1187738"/>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6D562FA-E614-477E-8C55-515C67D49021}"/>
                </a:ext>
              </a:extLst>
            </p:cNvPr>
            <p:cNvSpPr/>
            <p:nvPr/>
          </p:nvSpPr>
          <p:spPr>
            <a:xfrm>
              <a:off x="2045236" y="2647978"/>
              <a:ext cx="1612917" cy="1690784"/>
            </a:xfrm>
            <a:custGeom>
              <a:avLst/>
              <a:gdLst>
                <a:gd name="connsiteX0" fmla="*/ 1583883 w 1612917"/>
                <a:gd name="connsiteY0" fmla="*/ 1187738 h 1690784"/>
                <a:gd name="connsiteX1" fmla="*/ 1031147 w 1612917"/>
                <a:gd name="connsiteY1" fmla="*/ 1669894 h 1690784"/>
                <a:gd name="connsiteX2" fmla="*/ 911418 w 1612917"/>
                <a:gd name="connsiteY2" fmla="*/ 1661702 h 1690784"/>
                <a:gd name="connsiteX3" fmla="*/ 95030 w 1612917"/>
                <a:gd name="connsiteY3" fmla="*/ 725871 h 1690784"/>
                <a:gd name="connsiteX4" fmla="*/ 132082 w 1612917"/>
                <a:gd name="connsiteY4" fmla="*/ 181803 h 1690784"/>
                <a:gd name="connsiteX5" fmla="*/ 231524 w 1612917"/>
                <a:gd name="connsiteY5" fmla="*/ 95030 h 1690784"/>
                <a:gd name="connsiteX6" fmla="*/ 775591 w 1612917"/>
                <a:gd name="connsiteY6" fmla="*/ 132083 h 1690784"/>
                <a:gd name="connsiteX7" fmla="*/ 1591979 w 1612917"/>
                <a:gd name="connsiteY7" fmla="*/ 1067914 h 1690784"/>
                <a:gd name="connsiteX8" fmla="*/ 1583883 w 1612917"/>
                <a:gd name="connsiteY8" fmla="*/ 1187738 h 169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917" h="1690784">
                  <a:moveTo>
                    <a:pt x="1583883" y="1187738"/>
                  </a:moveTo>
                  <a:lnTo>
                    <a:pt x="1031147" y="1669894"/>
                  </a:lnTo>
                  <a:cubicBezTo>
                    <a:pt x="995810" y="1700660"/>
                    <a:pt x="942184" y="1697040"/>
                    <a:pt x="911418" y="1661702"/>
                  </a:cubicBezTo>
                  <a:lnTo>
                    <a:pt x="95030" y="725871"/>
                  </a:lnTo>
                  <a:cubicBezTo>
                    <a:pt x="-44987" y="565375"/>
                    <a:pt x="-28318" y="321821"/>
                    <a:pt x="132082" y="181803"/>
                  </a:cubicBezTo>
                  <a:lnTo>
                    <a:pt x="231524" y="95030"/>
                  </a:lnTo>
                  <a:cubicBezTo>
                    <a:pt x="392020" y="-44987"/>
                    <a:pt x="635574" y="-28318"/>
                    <a:pt x="775591" y="132083"/>
                  </a:cubicBezTo>
                  <a:lnTo>
                    <a:pt x="1591979" y="1067914"/>
                  </a:lnTo>
                  <a:cubicBezTo>
                    <a:pt x="1622840" y="1103347"/>
                    <a:pt x="1619126" y="1156877"/>
                    <a:pt x="1583883" y="1187738"/>
                  </a:cubicBezTo>
                  <a:close/>
                </a:path>
              </a:pathLst>
            </a:custGeom>
            <a:solidFill>
              <a:srgbClr val="F2F2F2"/>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CC47AA2-7CAE-4D22-B45C-01E9474D19D3}"/>
                </a:ext>
              </a:extLst>
            </p:cNvPr>
            <p:cNvSpPr/>
            <p:nvPr/>
          </p:nvSpPr>
          <p:spPr>
            <a:xfrm>
              <a:off x="1398893" y="3044665"/>
              <a:ext cx="771091" cy="1511045"/>
            </a:xfrm>
            <a:custGeom>
              <a:avLst/>
              <a:gdLst>
                <a:gd name="connsiteX0" fmla="*/ 771092 w 771091"/>
                <a:gd name="connsiteY0" fmla="*/ 313277 h 1511045"/>
                <a:gd name="connsiteX1" fmla="*/ 635265 w 771091"/>
                <a:gd name="connsiteY1" fmla="*/ 55150 h 1511045"/>
                <a:gd name="connsiteX2" fmla="*/ 630217 w 771091"/>
                <a:gd name="connsiteY2" fmla="*/ 51721 h 1511045"/>
                <a:gd name="connsiteX3" fmla="*/ 457814 w 771091"/>
                <a:gd name="connsiteY3" fmla="*/ 0 h 1511045"/>
                <a:gd name="connsiteX4" fmla="*/ 144442 w 771091"/>
                <a:gd name="connsiteY4" fmla="*/ 313373 h 1511045"/>
                <a:gd name="connsiteX5" fmla="*/ 242454 w 771091"/>
                <a:gd name="connsiteY5" fmla="*/ 540829 h 1511045"/>
                <a:gd name="connsiteX6" fmla="*/ 253408 w 771091"/>
                <a:gd name="connsiteY6" fmla="*/ 582930 h 1511045"/>
                <a:gd name="connsiteX7" fmla="*/ 28523 w 771091"/>
                <a:gd name="connsiteY7" fmla="*/ 1230630 h 1511045"/>
                <a:gd name="connsiteX8" fmla="*/ 2234 w 771091"/>
                <a:gd name="connsiteY8" fmla="*/ 1346168 h 1511045"/>
                <a:gd name="connsiteX9" fmla="*/ 37000 w 771091"/>
                <a:gd name="connsiteY9" fmla="*/ 1488472 h 1511045"/>
                <a:gd name="connsiteX10" fmla="*/ 59765 w 771091"/>
                <a:gd name="connsiteY10" fmla="*/ 1511046 h 1511045"/>
                <a:gd name="connsiteX11" fmla="*/ 261218 w 771091"/>
                <a:gd name="connsiteY11" fmla="*/ 1297686 h 1511045"/>
                <a:gd name="connsiteX12" fmla="*/ 433050 w 771091"/>
                <a:gd name="connsiteY12" fmla="*/ 735044 h 1511045"/>
                <a:gd name="connsiteX13" fmla="*/ 485532 w 771091"/>
                <a:gd name="connsiteY13" fmla="*/ 625507 h 1511045"/>
                <a:gd name="connsiteX14" fmla="*/ 771092 w 771091"/>
                <a:gd name="connsiteY14" fmla="*/ 313277 h 151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091" h="1511045">
                  <a:moveTo>
                    <a:pt x="771092" y="313277"/>
                  </a:moveTo>
                  <a:cubicBezTo>
                    <a:pt x="771092" y="206121"/>
                    <a:pt x="717275" y="111633"/>
                    <a:pt x="635265" y="55150"/>
                  </a:cubicBezTo>
                  <a:cubicBezTo>
                    <a:pt x="635265" y="55150"/>
                    <a:pt x="635265" y="55150"/>
                    <a:pt x="630217" y="51721"/>
                  </a:cubicBezTo>
                  <a:cubicBezTo>
                    <a:pt x="580782" y="19050"/>
                    <a:pt x="521537" y="0"/>
                    <a:pt x="457814" y="0"/>
                  </a:cubicBezTo>
                  <a:cubicBezTo>
                    <a:pt x="284745" y="0"/>
                    <a:pt x="144442" y="140303"/>
                    <a:pt x="144442" y="313373"/>
                  </a:cubicBezTo>
                  <a:cubicBezTo>
                    <a:pt x="144442" y="403003"/>
                    <a:pt x="182161" y="483775"/>
                    <a:pt x="242454" y="540829"/>
                  </a:cubicBezTo>
                  <a:cubicBezTo>
                    <a:pt x="254170" y="556070"/>
                    <a:pt x="258456" y="568547"/>
                    <a:pt x="253408" y="582930"/>
                  </a:cubicBezTo>
                  <a:cubicBezTo>
                    <a:pt x="181589" y="789337"/>
                    <a:pt x="105675" y="1026128"/>
                    <a:pt x="28523" y="1230630"/>
                  </a:cubicBezTo>
                  <a:cubicBezTo>
                    <a:pt x="8425" y="1278160"/>
                    <a:pt x="-5672" y="1305020"/>
                    <a:pt x="2234" y="1346168"/>
                  </a:cubicBezTo>
                  <a:cubicBezTo>
                    <a:pt x="9663" y="1394270"/>
                    <a:pt x="27570" y="1440561"/>
                    <a:pt x="37000" y="1488472"/>
                  </a:cubicBezTo>
                  <a:cubicBezTo>
                    <a:pt x="41477" y="1511046"/>
                    <a:pt x="46239" y="1511046"/>
                    <a:pt x="59765" y="1511046"/>
                  </a:cubicBezTo>
                  <a:cubicBezTo>
                    <a:pt x="156920" y="1468183"/>
                    <a:pt x="228833" y="1399508"/>
                    <a:pt x="261218" y="1297686"/>
                  </a:cubicBezTo>
                  <a:cubicBezTo>
                    <a:pt x="320654" y="1110806"/>
                    <a:pt x="376376" y="922782"/>
                    <a:pt x="433050" y="735044"/>
                  </a:cubicBezTo>
                  <a:cubicBezTo>
                    <a:pt x="458862" y="655606"/>
                    <a:pt x="466768" y="634174"/>
                    <a:pt x="485532" y="625507"/>
                  </a:cubicBezTo>
                  <a:cubicBezTo>
                    <a:pt x="645552" y="611219"/>
                    <a:pt x="771092" y="477012"/>
                    <a:pt x="771092" y="313277"/>
                  </a:cubicBezTo>
                  <a:close/>
                </a:path>
              </a:pathLst>
            </a:custGeom>
            <a:solidFill>
              <a:srgbClr val="D18C2A"/>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AACCC470-8C96-4E3F-B61D-352DDCDD85B2}"/>
                </a:ext>
              </a:extLst>
            </p:cNvPr>
            <p:cNvSpPr/>
            <p:nvPr/>
          </p:nvSpPr>
          <p:spPr>
            <a:xfrm>
              <a:off x="1357352" y="3041522"/>
              <a:ext cx="758626" cy="1486376"/>
            </a:xfrm>
            <a:custGeom>
              <a:avLst/>
              <a:gdLst>
                <a:gd name="connsiteX0" fmla="*/ 758626 w 758626"/>
                <a:gd name="connsiteY0" fmla="*/ 308324 h 1486376"/>
                <a:gd name="connsiteX1" fmla="*/ 624990 w 758626"/>
                <a:gd name="connsiteY1" fmla="*/ 54292 h 1486376"/>
                <a:gd name="connsiteX2" fmla="*/ 620037 w 758626"/>
                <a:gd name="connsiteY2" fmla="*/ 50959 h 1486376"/>
                <a:gd name="connsiteX3" fmla="*/ 450397 w 758626"/>
                <a:gd name="connsiteY3" fmla="*/ 0 h 1486376"/>
                <a:gd name="connsiteX4" fmla="*/ 142168 w 758626"/>
                <a:gd name="connsiteY4" fmla="*/ 308229 h 1486376"/>
                <a:gd name="connsiteX5" fmla="*/ 238561 w 758626"/>
                <a:gd name="connsiteY5" fmla="*/ 531971 h 1486376"/>
                <a:gd name="connsiteX6" fmla="*/ 249324 w 758626"/>
                <a:gd name="connsiteY6" fmla="*/ 573405 h 1486376"/>
                <a:gd name="connsiteX7" fmla="*/ 28059 w 758626"/>
                <a:gd name="connsiteY7" fmla="*/ 1210628 h 1486376"/>
                <a:gd name="connsiteX8" fmla="*/ 2246 w 758626"/>
                <a:gd name="connsiteY8" fmla="*/ 1324261 h 1486376"/>
                <a:gd name="connsiteX9" fmla="*/ 36441 w 758626"/>
                <a:gd name="connsiteY9" fmla="*/ 1464183 h 1486376"/>
                <a:gd name="connsiteX10" fmla="*/ 58824 w 758626"/>
                <a:gd name="connsiteY10" fmla="*/ 1486376 h 1486376"/>
                <a:gd name="connsiteX11" fmla="*/ 257040 w 758626"/>
                <a:gd name="connsiteY11" fmla="*/ 1276445 h 1486376"/>
                <a:gd name="connsiteX12" fmla="*/ 426108 w 758626"/>
                <a:gd name="connsiteY12" fmla="*/ 722852 h 1486376"/>
                <a:gd name="connsiteX13" fmla="*/ 477734 w 758626"/>
                <a:gd name="connsiteY13" fmla="*/ 615124 h 1486376"/>
                <a:gd name="connsiteX14" fmla="*/ 758626 w 758626"/>
                <a:gd name="connsiteY14" fmla="*/ 308324 h 148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8626" h="1486376">
                  <a:moveTo>
                    <a:pt x="758626" y="308324"/>
                  </a:moveTo>
                  <a:cubicBezTo>
                    <a:pt x="758626" y="202883"/>
                    <a:pt x="705667" y="109919"/>
                    <a:pt x="624990" y="54292"/>
                  </a:cubicBezTo>
                  <a:lnTo>
                    <a:pt x="620037" y="50959"/>
                  </a:lnTo>
                  <a:cubicBezTo>
                    <a:pt x="571365" y="18764"/>
                    <a:pt x="513072" y="0"/>
                    <a:pt x="450397" y="0"/>
                  </a:cubicBezTo>
                  <a:cubicBezTo>
                    <a:pt x="280185" y="0"/>
                    <a:pt x="142168" y="138017"/>
                    <a:pt x="142168" y="308229"/>
                  </a:cubicBezTo>
                  <a:cubicBezTo>
                    <a:pt x="142168" y="396431"/>
                    <a:pt x="179220" y="475869"/>
                    <a:pt x="238561" y="531971"/>
                  </a:cubicBezTo>
                  <a:cubicBezTo>
                    <a:pt x="238752" y="535686"/>
                    <a:pt x="254277" y="559308"/>
                    <a:pt x="249324" y="573405"/>
                  </a:cubicBezTo>
                  <a:cubicBezTo>
                    <a:pt x="178649" y="776478"/>
                    <a:pt x="103973" y="1009364"/>
                    <a:pt x="28059" y="1210628"/>
                  </a:cubicBezTo>
                  <a:cubicBezTo>
                    <a:pt x="8342" y="1257395"/>
                    <a:pt x="-5660" y="1283780"/>
                    <a:pt x="2246" y="1324261"/>
                  </a:cubicBezTo>
                  <a:cubicBezTo>
                    <a:pt x="9485" y="1371600"/>
                    <a:pt x="27201" y="1417130"/>
                    <a:pt x="36441" y="1464183"/>
                  </a:cubicBezTo>
                  <a:cubicBezTo>
                    <a:pt x="40822" y="1486376"/>
                    <a:pt x="45585" y="1486376"/>
                    <a:pt x="58824" y="1486376"/>
                  </a:cubicBezTo>
                  <a:cubicBezTo>
                    <a:pt x="154360" y="1444181"/>
                    <a:pt x="225131" y="1376648"/>
                    <a:pt x="257040" y="1276445"/>
                  </a:cubicBezTo>
                  <a:cubicBezTo>
                    <a:pt x="315523" y="1092613"/>
                    <a:pt x="370387" y="907637"/>
                    <a:pt x="426108" y="722852"/>
                  </a:cubicBezTo>
                  <a:cubicBezTo>
                    <a:pt x="451540" y="644652"/>
                    <a:pt x="459351" y="623602"/>
                    <a:pt x="477734" y="615124"/>
                  </a:cubicBezTo>
                  <a:cubicBezTo>
                    <a:pt x="635087" y="601504"/>
                    <a:pt x="758626" y="469392"/>
                    <a:pt x="758626" y="308324"/>
                  </a:cubicBezTo>
                  <a:close/>
                </a:path>
              </a:pathLst>
            </a:custGeom>
            <a:solidFill>
              <a:srgbClr val="F5C715"/>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B217575-C426-4CDE-B2DB-392C89EFA703}"/>
                </a:ext>
              </a:extLst>
            </p:cNvPr>
            <p:cNvSpPr/>
            <p:nvPr/>
          </p:nvSpPr>
          <p:spPr>
            <a:xfrm>
              <a:off x="1784508" y="3133248"/>
              <a:ext cx="160210" cy="160210"/>
            </a:xfrm>
            <a:custGeom>
              <a:avLst/>
              <a:gdLst>
                <a:gd name="connsiteX0" fmla="*/ 160210 w 160210"/>
                <a:gd name="connsiteY0" fmla="*/ 80105 h 160210"/>
                <a:gd name="connsiteX1" fmla="*/ 80105 w 160210"/>
                <a:gd name="connsiteY1" fmla="*/ 160211 h 160210"/>
                <a:gd name="connsiteX2" fmla="*/ 0 w 160210"/>
                <a:gd name="connsiteY2" fmla="*/ 80105 h 160210"/>
                <a:gd name="connsiteX3" fmla="*/ 80105 w 160210"/>
                <a:gd name="connsiteY3" fmla="*/ 0 h 160210"/>
                <a:gd name="connsiteX4" fmla="*/ 160210 w 160210"/>
                <a:gd name="connsiteY4" fmla="*/ 80105 h 16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10" h="160210">
                  <a:moveTo>
                    <a:pt x="160210" y="80105"/>
                  </a:moveTo>
                  <a:cubicBezTo>
                    <a:pt x="160210" y="124346"/>
                    <a:pt x="124346" y="160211"/>
                    <a:pt x="80105" y="160211"/>
                  </a:cubicBezTo>
                  <a:cubicBezTo>
                    <a:pt x="35864" y="160211"/>
                    <a:pt x="0" y="124346"/>
                    <a:pt x="0" y="80105"/>
                  </a:cubicBezTo>
                  <a:cubicBezTo>
                    <a:pt x="0" y="35864"/>
                    <a:pt x="35864" y="0"/>
                    <a:pt x="80105" y="0"/>
                  </a:cubicBezTo>
                  <a:cubicBezTo>
                    <a:pt x="124346" y="0"/>
                    <a:pt x="160210" y="35864"/>
                    <a:pt x="160210" y="80105"/>
                  </a:cubicBezTo>
                  <a:close/>
                </a:path>
              </a:pathLst>
            </a:custGeom>
            <a:solidFill>
              <a:srgbClr val="28266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EF4339A-791A-47E0-BA9D-67C742DA402B}"/>
                </a:ext>
              </a:extLst>
            </p:cNvPr>
            <p:cNvSpPr/>
            <p:nvPr/>
          </p:nvSpPr>
          <p:spPr>
            <a:xfrm>
              <a:off x="2469165" y="2971132"/>
              <a:ext cx="828865" cy="882014"/>
            </a:xfrm>
            <a:custGeom>
              <a:avLst/>
              <a:gdLst>
                <a:gd name="connsiteX0" fmla="*/ 219551 w 828865"/>
                <a:gd name="connsiteY0" fmla="*/ 284417 h 882014"/>
                <a:gd name="connsiteX1" fmla="*/ 255461 w 828865"/>
                <a:gd name="connsiteY1" fmla="*/ 314992 h 882014"/>
                <a:gd name="connsiteX2" fmla="*/ 230124 w 828865"/>
                <a:gd name="connsiteY2" fmla="*/ 276701 h 882014"/>
                <a:gd name="connsiteX3" fmla="*/ 276511 w 828865"/>
                <a:gd name="connsiteY3" fmla="*/ 246602 h 882014"/>
                <a:gd name="connsiteX4" fmla="*/ 298228 w 828865"/>
                <a:gd name="connsiteY4" fmla="*/ 260033 h 882014"/>
                <a:gd name="connsiteX5" fmla="*/ 286798 w 828865"/>
                <a:gd name="connsiteY5" fmla="*/ 238792 h 882014"/>
                <a:gd name="connsiteX6" fmla="*/ 289369 w 828865"/>
                <a:gd name="connsiteY6" fmla="*/ 202978 h 882014"/>
                <a:gd name="connsiteX7" fmla="*/ 353854 w 828865"/>
                <a:gd name="connsiteY7" fmla="*/ 222218 h 882014"/>
                <a:gd name="connsiteX8" fmla="*/ 260318 w 828865"/>
                <a:gd name="connsiteY8" fmla="*/ 203930 h 882014"/>
                <a:gd name="connsiteX9" fmla="*/ 216979 w 828865"/>
                <a:gd name="connsiteY9" fmla="*/ 240887 h 882014"/>
                <a:gd name="connsiteX10" fmla="*/ 219551 w 828865"/>
                <a:gd name="connsiteY10" fmla="*/ 284417 h 882014"/>
                <a:gd name="connsiteX11" fmla="*/ 155257 w 828865"/>
                <a:gd name="connsiteY11" fmla="*/ 596551 h 882014"/>
                <a:gd name="connsiteX12" fmla="*/ 154877 w 828865"/>
                <a:gd name="connsiteY12" fmla="*/ 596170 h 882014"/>
                <a:gd name="connsiteX13" fmla="*/ 259080 w 828865"/>
                <a:gd name="connsiteY13" fmla="*/ 587216 h 882014"/>
                <a:gd name="connsiteX14" fmla="*/ 254889 w 828865"/>
                <a:gd name="connsiteY14" fmla="*/ 486918 h 882014"/>
                <a:gd name="connsiteX15" fmla="*/ 146209 w 828865"/>
                <a:gd name="connsiteY15" fmla="*/ 501015 h 882014"/>
                <a:gd name="connsiteX16" fmla="*/ 155257 w 828865"/>
                <a:gd name="connsiteY16" fmla="*/ 596551 h 882014"/>
                <a:gd name="connsiteX17" fmla="*/ 626269 w 828865"/>
                <a:gd name="connsiteY17" fmla="*/ 619411 h 882014"/>
                <a:gd name="connsiteX18" fmla="*/ 632746 w 828865"/>
                <a:gd name="connsiteY18" fmla="*/ 626459 h 882014"/>
                <a:gd name="connsiteX19" fmla="*/ 591026 w 828865"/>
                <a:gd name="connsiteY19" fmla="*/ 725424 h 882014"/>
                <a:gd name="connsiteX20" fmla="*/ 696563 w 828865"/>
                <a:gd name="connsiteY20" fmla="*/ 699707 h 882014"/>
                <a:gd name="connsiteX21" fmla="*/ 701992 w 828865"/>
                <a:gd name="connsiteY21" fmla="*/ 705898 h 882014"/>
                <a:gd name="connsiteX22" fmla="*/ 641318 w 828865"/>
                <a:gd name="connsiteY22" fmla="*/ 775907 h 882014"/>
                <a:gd name="connsiteX23" fmla="*/ 743331 w 828865"/>
                <a:gd name="connsiteY23" fmla="*/ 695230 h 882014"/>
                <a:gd name="connsiteX24" fmla="*/ 748094 w 828865"/>
                <a:gd name="connsiteY24" fmla="*/ 675799 h 882014"/>
                <a:gd name="connsiteX25" fmla="*/ 726377 w 828865"/>
                <a:gd name="connsiteY25" fmla="*/ 672179 h 882014"/>
                <a:gd name="connsiteX26" fmla="*/ 635413 w 828865"/>
                <a:gd name="connsiteY26" fmla="*/ 697135 h 882014"/>
                <a:gd name="connsiteX27" fmla="*/ 626078 w 828865"/>
                <a:gd name="connsiteY27" fmla="*/ 686943 h 882014"/>
                <a:gd name="connsiteX28" fmla="*/ 665416 w 828865"/>
                <a:gd name="connsiteY28" fmla="*/ 601694 h 882014"/>
                <a:gd name="connsiteX29" fmla="*/ 665512 w 828865"/>
                <a:gd name="connsiteY29" fmla="*/ 579882 h 882014"/>
                <a:gd name="connsiteX30" fmla="*/ 645224 w 828865"/>
                <a:gd name="connsiteY30" fmla="*/ 579596 h 882014"/>
                <a:gd name="connsiteX31" fmla="*/ 540925 w 828865"/>
                <a:gd name="connsiteY31" fmla="*/ 678466 h 882014"/>
                <a:gd name="connsiteX32" fmla="*/ 626269 w 828865"/>
                <a:gd name="connsiteY32" fmla="*/ 619411 h 882014"/>
                <a:gd name="connsiteX33" fmla="*/ 291846 w 828865"/>
                <a:gd name="connsiteY33" fmla="*/ 635889 h 882014"/>
                <a:gd name="connsiteX34" fmla="*/ 300419 w 828865"/>
                <a:gd name="connsiteY34" fmla="*/ 646081 h 882014"/>
                <a:gd name="connsiteX35" fmla="*/ 269557 w 828865"/>
                <a:gd name="connsiteY35" fmla="*/ 729615 h 882014"/>
                <a:gd name="connsiteX36" fmla="*/ 373856 w 828865"/>
                <a:gd name="connsiteY36" fmla="*/ 710660 h 882014"/>
                <a:gd name="connsiteX37" fmla="*/ 305467 w 828865"/>
                <a:gd name="connsiteY37" fmla="*/ 790765 h 882014"/>
                <a:gd name="connsiteX38" fmla="*/ 408432 w 828865"/>
                <a:gd name="connsiteY38" fmla="*/ 709803 h 882014"/>
                <a:gd name="connsiteX39" fmla="*/ 421100 w 828865"/>
                <a:gd name="connsiteY39" fmla="*/ 683895 h 882014"/>
                <a:gd name="connsiteX40" fmla="*/ 394811 w 828865"/>
                <a:gd name="connsiteY40" fmla="*/ 681323 h 882014"/>
                <a:gd name="connsiteX41" fmla="*/ 291179 w 828865"/>
                <a:gd name="connsiteY41" fmla="*/ 709898 h 882014"/>
                <a:gd name="connsiteX42" fmla="*/ 337852 w 828865"/>
                <a:gd name="connsiteY42" fmla="*/ 611410 h 882014"/>
                <a:gd name="connsiteX43" fmla="*/ 336518 w 828865"/>
                <a:gd name="connsiteY43" fmla="*/ 585978 h 882014"/>
                <a:gd name="connsiteX44" fmla="*/ 324612 w 828865"/>
                <a:gd name="connsiteY44" fmla="*/ 583597 h 882014"/>
                <a:gd name="connsiteX45" fmla="*/ 218218 w 828865"/>
                <a:gd name="connsiteY45" fmla="*/ 673227 h 882014"/>
                <a:gd name="connsiteX46" fmla="*/ 228981 w 828865"/>
                <a:gd name="connsiteY46" fmla="*/ 684657 h 882014"/>
                <a:gd name="connsiteX47" fmla="*/ 291846 w 828865"/>
                <a:gd name="connsiteY47" fmla="*/ 635889 h 882014"/>
                <a:gd name="connsiteX48" fmla="*/ 188214 w 828865"/>
                <a:gd name="connsiteY48" fmla="*/ 165354 h 882014"/>
                <a:gd name="connsiteX49" fmla="*/ 180023 w 828865"/>
                <a:gd name="connsiteY49" fmla="*/ 155162 h 882014"/>
                <a:gd name="connsiteX50" fmla="*/ 223075 w 828865"/>
                <a:gd name="connsiteY50" fmla="*/ 87249 h 882014"/>
                <a:gd name="connsiteX51" fmla="*/ 226981 w 828865"/>
                <a:gd name="connsiteY51" fmla="*/ 70390 h 882014"/>
                <a:gd name="connsiteX52" fmla="*/ 206502 w 828865"/>
                <a:gd name="connsiteY52" fmla="*/ 67627 h 882014"/>
                <a:gd name="connsiteX53" fmla="*/ 114586 w 828865"/>
                <a:gd name="connsiteY53" fmla="*/ 108013 h 882014"/>
                <a:gd name="connsiteX54" fmla="*/ 166497 w 828865"/>
                <a:gd name="connsiteY54" fmla="*/ 0 h 882014"/>
                <a:gd name="connsiteX55" fmla="*/ 87154 w 828865"/>
                <a:gd name="connsiteY55" fmla="*/ 109252 h 882014"/>
                <a:gd name="connsiteX56" fmla="*/ 85439 w 828865"/>
                <a:gd name="connsiteY56" fmla="*/ 130397 h 882014"/>
                <a:gd name="connsiteX57" fmla="*/ 106585 w 828865"/>
                <a:gd name="connsiteY57" fmla="*/ 131731 h 882014"/>
                <a:gd name="connsiteX58" fmla="*/ 190976 w 828865"/>
                <a:gd name="connsiteY58" fmla="*/ 100775 h 882014"/>
                <a:gd name="connsiteX59" fmla="*/ 145161 w 828865"/>
                <a:gd name="connsiteY59" fmla="*/ 173831 h 882014"/>
                <a:gd name="connsiteX60" fmla="*/ 141923 w 828865"/>
                <a:gd name="connsiteY60" fmla="*/ 194977 h 882014"/>
                <a:gd name="connsiteX61" fmla="*/ 163449 w 828865"/>
                <a:gd name="connsiteY61" fmla="*/ 197263 h 882014"/>
                <a:gd name="connsiteX62" fmla="*/ 285560 w 828865"/>
                <a:gd name="connsiteY62" fmla="*/ 141065 h 882014"/>
                <a:gd name="connsiteX63" fmla="*/ 280225 w 828865"/>
                <a:gd name="connsiteY63" fmla="*/ 128302 h 882014"/>
                <a:gd name="connsiteX64" fmla="*/ 188214 w 828865"/>
                <a:gd name="connsiteY64" fmla="*/ 165354 h 882014"/>
                <a:gd name="connsiteX65" fmla="*/ 523970 w 828865"/>
                <a:gd name="connsiteY65" fmla="*/ 608933 h 882014"/>
                <a:gd name="connsiteX66" fmla="*/ 606171 w 828865"/>
                <a:gd name="connsiteY66" fmla="*/ 527971 h 882014"/>
                <a:gd name="connsiteX67" fmla="*/ 534924 w 828865"/>
                <a:gd name="connsiteY67" fmla="*/ 461486 h 882014"/>
                <a:gd name="connsiteX68" fmla="*/ 454533 w 828865"/>
                <a:gd name="connsiteY68" fmla="*/ 539686 h 882014"/>
                <a:gd name="connsiteX69" fmla="*/ 523970 w 828865"/>
                <a:gd name="connsiteY69" fmla="*/ 608933 h 882014"/>
                <a:gd name="connsiteX70" fmla="*/ 66770 w 828865"/>
                <a:gd name="connsiteY70" fmla="*/ 518065 h 882014"/>
                <a:gd name="connsiteX71" fmla="*/ 191452 w 828865"/>
                <a:gd name="connsiteY71" fmla="*/ 410623 h 882014"/>
                <a:gd name="connsiteX72" fmla="*/ 109823 w 828865"/>
                <a:gd name="connsiteY72" fmla="*/ 423101 h 882014"/>
                <a:gd name="connsiteX73" fmla="*/ 125635 w 828865"/>
                <a:gd name="connsiteY73" fmla="*/ 335756 h 882014"/>
                <a:gd name="connsiteX74" fmla="*/ 114871 w 828865"/>
                <a:gd name="connsiteY74" fmla="*/ 328994 h 882014"/>
                <a:gd name="connsiteX75" fmla="*/ 0 w 828865"/>
                <a:gd name="connsiteY75" fmla="*/ 427196 h 882014"/>
                <a:gd name="connsiteX76" fmla="*/ 88773 w 828865"/>
                <a:gd name="connsiteY76" fmla="*/ 417481 h 882014"/>
                <a:gd name="connsiteX77" fmla="*/ 66770 w 828865"/>
                <a:gd name="connsiteY77" fmla="*/ 518065 h 882014"/>
                <a:gd name="connsiteX78" fmla="*/ 402336 w 828865"/>
                <a:gd name="connsiteY78" fmla="*/ 882015 h 882014"/>
                <a:gd name="connsiteX79" fmla="*/ 387953 w 828865"/>
                <a:gd name="connsiteY79" fmla="*/ 813626 h 882014"/>
                <a:gd name="connsiteX80" fmla="*/ 450056 w 828865"/>
                <a:gd name="connsiteY80" fmla="*/ 830770 h 882014"/>
                <a:gd name="connsiteX81" fmla="*/ 440150 w 828865"/>
                <a:gd name="connsiteY81" fmla="*/ 769430 h 882014"/>
                <a:gd name="connsiteX82" fmla="*/ 503015 w 828865"/>
                <a:gd name="connsiteY82" fmla="*/ 790194 h 882014"/>
                <a:gd name="connsiteX83" fmla="*/ 456533 w 828865"/>
                <a:gd name="connsiteY83" fmla="*/ 733901 h 882014"/>
                <a:gd name="connsiteX84" fmla="*/ 356616 w 828865"/>
                <a:gd name="connsiteY84" fmla="*/ 826580 h 882014"/>
                <a:gd name="connsiteX85" fmla="*/ 402336 w 828865"/>
                <a:gd name="connsiteY85" fmla="*/ 882015 h 882014"/>
                <a:gd name="connsiteX86" fmla="*/ 828865 w 828865"/>
                <a:gd name="connsiteY86" fmla="*/ 782288 h 882014"/>
                <a:gd name="connsiteX87" fmla="*/ 746950 w 828865"/>
                <a:gd name="connsiteY87" fmla="*/ 754475 h 882014"/>
                <a:gd name="connsiteX88" fmla="*/ 714756 w 828865"/>
                <a:gd name="connsiteY88" fmla="*/ 782479 h 882014"/>
                <a:gd name="connsiteX89" fmla="*/ 733425 w 828865"/>
                <a:gd name="connsiteY89" fmla="*/ 867632 h 882014"/>
                <a:gd name="connsiteX90" fmla="*/ 715708 w 828865"/>
                <a:gd name="connsiteY90" fmla="*/ 805624 h 882014"/>
                <a:gd name="connsiteX91" fmla="*/ 777716 w 828865"/>
                <a:gd name="connsiteY91" fmla="*/ 822293 h 882014"/>
                <a:gd name="connsiteX92" fmla="*/ 766572 w 828865"/>
                <a:gd name="connsiteY92" fmla="*/ 761428 h 882014"/>
                <a:gd name="connsiteX93" fmla="*/ 828865 w 828865"/>
                <a:gd name="connsiteY93" fmla="*/ 782288 h 882014"/>
                <a:gd name="connsiteX94" fmla="*/ 417290 w 828865"/>
                <a:gd name="connsiteY94" fmla="*/ 498634 h 882014"/>
                <a:gd name="connsiteX95" fmla="*/ 397954 w 828865"/>
                <a:gd name="connsiteY95" fmla="*/ 396907 h 882014"/>
                <a:gd name="connsiteX96" fmla="*/ 461867 w 828865"/>
                <a:gd name="connsiteY96" fmla="*/ 376047 h 882014"/>
                <a:gd name="connsiteX97" fmla="*/ 518732 w 828865"/>
                <a:gd name="connsiteY97" fmla="*/ 424148 h 882014"/>
                <a:gd name="connsiteX98" fmla="*/ 444627 w 828865"/>
                <a:gd name="connsiteY98" fmla="*/ 357092 h 882014"/>
                <a:gd name="connsiteX99" fmla="*/ 365474 w 828865"/>
                <a:gd name="connsiteY99" fmla="*/ 418719 h 882014"/>
                <a:gd name="connsiteX100" fmla="*/ 417290 w 828865"/>
                <a:gd name="connsiteY100" fmla="*/ 498634 h 882014"/>
                <a:gd name="connsiteX101" fmla="*/ 395669 w 828865"/>
                <a:gd name="connsiteY101" fmla="*/ 265748 h 882014"/>
                <a:gd name="connsiteX102" fmla="*/ 383762 w 828865"/>
                <a:gd name="connsiteY102" fmla="*/ 252413 h 882014"/>
                <a:gd name="connsiteX103" fmla="*/ 313658 w 828865"/>
                <a:gd name="connsiteY103" fmla="*/ 311944 h 882014"/>
                <a:gd name="connsiteX104" fmla="*/ 328136 w 828865"/>
                <a:gd name="connsiteY104" fmla="*/ 399479 h 882014"/>
                <a:gd name="connsiteX105" fmla="*/ 323564 w 828865"/>
                <a:gd name="connsiteY105" fmla="*/ 383096 h 882014"/>
                <a:gd name="connsiteX106" fmla="*/ 328803 w 828865"/>
                <a:gd name="connsiteY106" fmla="*/ 322517 h 882014"/>
                <a:gd name="connsiteX107" fmla="*/ 395669 w 828865"/>
                <a:gd name="connsiteY107" fmla="*/ 265748 h 88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28865" h="882014">
                  <a:moveTo>
                    <a:pt x="219551" y="284417"/>
                  </a:moveTo>
                  <a:cubicBezTo>
                    <a:pt x="228410" y="296894"/>
                    <a:pt x="234029" y="313468"/>
                    <a:pt x="255461" y="314992"/>
                  </a:cubicBezTo>
                  <a:cubicBezTo>
                    <a:pt x="254413" y="294513"/>
                    <a:pt x="239077" y="287750"/>
                    <a:pt x="230124" y="276701"/>
                  </a:cubicBezTo>
                  <a:cubicBezTo>
                    <a:pt x="228219" y="240030"/>
                    <a:pt x="241459" y="226504"/>
                    <a:pt x="276511" y="246602"/>
                  </a:cubicBezTo>
                  <a:cubicBezTo>
                    <a:pt x="282131" y="254317"/>
                    <a:pt x="285655" y="270700"/>
                    <a:pt x="298228" y="260033"/>
                  </a:cubicBezTo>
                  <a:cubicBezTo>
                    <a:pt x="305181" y="254127"/>
                    <a:pt x="292798" y="245173"/>
                    <a:pt x="286798" y="238792"/>
                  </a:cubicBezTo>
                  <a:cubicBezTo>
                    <a:pt x="276035" y="226028"/>
                    <a:pt x="275368" y="216122"/>
                    <a:pt x="289369" y="202978"/>
                  </a:cubicBezTo>
                  <a:cubicBezTo>
                    <a:pt x="322993" y="171355"/>
                    <a:pt x="326517" y="235553"/>
                    <a:pt x="353854" y="222218"/>
                  </a:cubicBezTo>
                  <a:cubicBezTo>
                    <a:pt x="313944" y="157353"/>
                    <a:pt x="313944" y="157353"/>
                    <a:pt x="260318" y="203930"/>
                  </a:cubicBezTo>
                  <a:cubicBezTo>
                    <a:pt x="245936" y="216408"/>
                    <a:pt x="232315" y="229838"/>
                    <a:pt x="216979" y="240887"/>
                  </a:cubicBezTo>
                  <a:cubicBezTo>
                    <a:pt x="193357" y="257842"/>
                    <a:pt x="200882" y="271082"/>
                    <a:pt x="219551" y="284417"/>
                  </a:cubicBezTo>
                  <a:close/>
                  <a:moveTo>
                    <a:pt x="155257" y="596551"/>
                  </a:moveTo>
                  <a:lnTo>
                    <a:pt x="154877" y="596170"/>
                  </a:lnTo>
                  <a:cubicBezTo>
                    <a:pt x="188404" y="626269"/>
                    <a:pt x="226981" y="623030"/>
                    <a:pt x="259080" y="587216"/>
                  </a:cubicBezTo>
                  <a:cubicBezTo>
                    <a:pt x="287655" y="555403"/>
                    <a:pt x="285940" y="514445"/>
                    <a:pt x="254889" y="486918"/>
                  </a:cubicBezTo>
                  <a:cubicBezTo>
                    <a:pt x="224028" y="459581"/>
                    <a:pt x="176784" y="465677"/>
                    <a:pt x="146209" y="501015"/>
                  </a:cubicBezTo>
                  <a:cubicBezTo>
                    <a:pt x="117539" y="534067"/>
                    <a:pt x="120586" y="565404"/>
                    <a:pt x="155257" y="596551"/>
                  </a:cubicBezTo>
                  <a:close/>
                  <a:moveTo>
                    <a:pt x="626269" y="619411"/>
                  </a:moveTo>
                  <a:cubicBezTo>
                    <a:pt x="628460" y="621792"/>
                    <a:pt x="630650" y="624173"/>
                    <a:pt x="632746" y="626459"/>
                  </a:cubicBezTo>
                  <a:cubicBezTo>
                    <a:pt x="619696" y="657320"/>
                    <a:pt x="606742" y="688086"/>
                    <a:pt x="591026" y="725424"/>
                  </a:cubicBezTo>
                  <a:cubicBezTo>
                    <a:pt x="630936" y="715709"/>
                    <a:pt x="663797" y="707707"/>
                    <a:pt x="696563" y="699707"/>
                  </a:cubicBezTo>
                  <a:cubicBezTo>
                    <a:pt x="698278" y="701802"/>
                    <a:pt x="700087" y="703898"/>
                    <a:pt x="701992" y="705898"/>
                  </a:cubicBezTo>
                  <a:cubicBezTo>
                    <a:pt x="682466" y="729710"/>
                    <a:pt x="648557" y="740759"/>
                    <a:pt x="641318" y="775907"/>
                  </a:cubicBezTo>
                  <a:cubicBezTo>
                    <a:pt x="677608" y="751332"/>
                    <a:pt x="710374" y="723233"/>
                    <a:pt x="743331" y="695230"/>
                  </a:cubicBezTo>
                  <a:cubicBezTo>
                    <a:pt x="749903" y="689610"/>
                    <a:pt x="755237" y="682085"/>
                    <a:pt x="748094" y="675799"/>
                  </a:cubicBezTo>
                  <a:cubicBezTo>
                    <a:pt x="743331" y="671608"/>
                    <a:pt x="733139" y="670465"/>
                    <a:pt x="726377" y="672179"/>
                  </a:cubicBezTo>
                  <a:cubicBezTo>
                    <a:pt x="695896" y="679704"/>
                    <a:pt x="665702" y="688657"/>
                    <a:pt x="635413" y="697135"/>
                  </a:cubicBezTo>
                  <a:cubicBezTo>
                    <a:pt x="632270" y="693706"/>
                    <a:pt x="629221" y="690372"/>
                    <a:pt x="626078" y="686943"/>
                  </a:cubicBezTo>
                  <a:cubicBezTo>
                    <a:pt x="639223" y="658463"/>
                    <a:pt x="652272" y="630079"/>
                    <a:pt x="665416" y="601694"/>
                  </a:cubicBezTo>
                  <a:cubicBezTo>
                    <a:pt x="668845" y="594360"/>
                    <a:pt x="671417" y="587026"/>
                    <a:pt x="665512" y="579882"/>
                  </a:cubicBezTo>
                  <a:cubicBezTo>
                    <a:pt x="659035" y="572167"/>
                    <a:pt x="651510" y="573881"/>
                    <a:pt x="645224" y="579596"/>
                  </a:cubicBezTo>
                  <a:cubicBezTo>
                    <a:pt x="612934" y="608838"/>
                    <a:pt x="575310" y="632651"/>
                    <a:pt x="540925" y="678466"/>
                  </a:cubicBezTo>
                  <a:cubicBezTo>
                    <a:pt x="583692" y="663416"/>
                    <a:pt x="601408" y="636365"/>
                    <a:pt x="626269" y="619411"/>
                  </a:cubicBezTo>
                  <a:close/>
                  <a:moveTo>
                    <a:pt x="291846" y="635889"/>
                  </a:moveTo>
                  <a:cubicBezTo>
                    <a:pt x="294703" y="639318"/>
                    <a:pt x="297561" y="642652"/>
                    <a:pt x="300419" y="646081"/>
                  </a:cubicBezTo>
                  <a:cubicBezTo>
                    <a:pt x="294227" y="674751"/>
                    <a:pt x="271272" y="697516"/>
                    <a:pt x="269557" y="729615"/>
                  </a:cubicBezTo>
                  <a:cubicBezTo>
                    <a:pt x="306705" y="732568"/>
                    <a:pt x="336423" y="706660"/>
                    <a:pt x="373856" y="710660"/>
                  </a:cubicBezTo>
                  <a:cubicBezTo>
                    <a:pt x="357283" y="739807"/>
                    <a:pt x="320326" y="749236"/>
                    <a:pt x="305467" y="790765"/>
                  </a:cubicBezTo>
                  <a:cubicBezTo>
                    <a:pt x="350139" y="765715"/>
                    <a:pt x="377476" y="735330"/>
                    <a:pt x="408432" y="709803"/>
                  </a:cubicBezTo>
                  <a:cubicBezTo>
                    <a:pt x="416147" y="703516"/>
                    <a:pt x="430435" y="697706"/>
                    <a:pt x="421100" y="683895"/>
                  </a:cubicBezTo>
                  <a:cubicBezTo>
                    <a:pt x="414719" y="674465"/>
                    <a:pt x="403860" y="678847"/>
                    <a:pt x="394811" y="681323"/>
                  </a:cubicBezTo>
                  <a:cubicBezTo>
                    <a:pt x="362712" y="689991"/>
                    <a:pt x="330708" y="698945"/>
                    <a:pt x="291179" y="709898"/>
                  </a:cubicBezTo>
                  <a:cubicBezTo>
                    <a:pt x="309467" y="671227"/>
                    <a:pt x="323374" y="641128"/>
                    <a:pt x="337852" y="611410"/>
                  </a:cubicBezTo>
                  <a:cubicBezTo>
                    <a:pt x="342328" y="602266"/>
                    <a:pt x="345662" y="593598"/>
                    <a:pt x="336518" y="585978"/>
                  </a:cubicBezTo>
                  <a:cubicBezTo>
                    <a:pt x="333661" y="583597"/>
                    <a:pt x="326707" y="581882"/>
                    <a:pt x="324612" y="583597"/>
                  </a:cubicBezTo>
                  <a:cubicBezTo>
                    <a:pt x="288893" y="613124"/>
                    <a:pt x="253556" y="643223"/>
                    <a:pt x="218218" y="673227"/>
                  </a:cubicBezTo>
                  <a:cubicBezTo>
                    <a:pt x="221837" y="677037"/>
                    <a:pt x="225361" y="680847"/>
                    <a:pt x="228981" y="684657"/>
                  </a:cubicBezTo>
                  <a:cubicBezTo>
                    <a:pt x="250031" y="668369"/>
                    <a:pt x="270891" y="652177"/>
                    <a:pt x="291846" y="635889"/>
                  </a:cubicBezTo>
                  <a:close/>
                  <a:moveTo>
                    <a:pt x="188214" y="165354"/>
                  </a:moveTo>
                  <a:cubicBezTo>
                    <a:pt x="185452" y="161925"/>
                    <a:pt x="182785" y="158591"/>
                    <a:pt x="180023" y="155162"/>
                  </a:cubicBezTo>
                  <a:cubicBezTo>
                    <a:pt x="194405" y="132588"/>
                    <a:pt x="209169" y="110109"/>
                    <a:pt x="223075" y="87249"/>
                  </a:cubicBezTo>
                  <a:cubicBezTo>
                    <a:pt x="226028" y="82391"/>
                    <a:pt x="229076" y="74295"/>
                    <a:pt x="226981" y="70390"/>
                  </a:cubicBezTo>
                  <a:cubicBezTo>
                    <a:pt x="222694" y="62294"/>
                    <a:pt x="214503" y="63913"/>
                    <a:pt x="206502" y="67627"/>
                  </a:cubicBezTo>
                  <a:cubicBezTo>
                    <a:pt x="178594" y="80296"/>
                    <a:pt x="150400" y="92392"/>
                    <a:pt x="114586" y="108013"/>
                  </a:cubicBezTo>
                  <a:cubicBezTo>
                    <a:pt x="131445" y="64484"/>
                    <a:pt x="163354" y="39052"/>
                    <a:pt x="166497" y="0"/>
                  </a:cubicBezTo>
                  <a:cubicBezTo>
                    <a:pt x="135922" y="34195"/>
                    <a:pt x="111633" y="71723"/>
                    <a:pt x="87154" y="109252"/>
                  </a:cubicBezTo>
                  <a:cubicBezTo>
                    <a:pt x="82677" y="116110"/>
                    <a:pt x="78962" y="122777"/>
                    <a:pt x="85439" y="130397"/>
                  </a:cubicBezTo>
                  <a:cubicBezTo>
                    <a:pt x="92107" y="138303"/>
                    <a:pt x="99060" y="134207"/>
                    <a:pt x="106585" y="131731"/>
                  </a:cubicBezTo>
                  <a:cubicBezTo>
                    <a:pt x="132683" y="123158"/>
                    <a:pt x="154877" y="103442"/>
                    <a:pt x="190976" y="100775"/>
                  </a:cubicBezTo>
                  <a:cubicBezTo>
                    <a:pt x="173165" y="129064"/>
                    <a:pt x="159067" y="151448"/>
                    <a:pt x="145161" y="173831"/>
                  </a:cubicBezTo>
                  <a:cubicBezTo>
                    <a:pt x="141065" y="180404"/>
                    <a:pt x="135350" y="187166"/>
                    <a:pt x="141923" y="194977"/>
                  </a:cubicBezTo>
                  <a:cubicBezTo>
                    <a:pt x="148019" y="202311"/>
                    <a:pt x="156019" y="200596"/>
                    <a:pt x="163449" y="197263"/>
                  </a:cubicBezTo>
                  <a:cubicBezTo>
                    <a:pt x="204216" y="178689"/>
                    <a:pt x="244888" y="159829"/>
                    <a:pt x="285560" y="141065"/>
                  </a:cubicBezTo>
                  <a:cubicBezTo>
                    <a:pt x="283750" y="136779"/>
                    <a:pt x="281940" y="132588"/>
                    <a:pt x="280225" y="128302"/>
                  </a:cubicBezTo>
                  <a:cubicBezTo>
                    <a:pt x="246602" y="131921"/>
                    <a:pt x="220027" y="156400"/>
                    <a:pt x="188214" y="165354"/>
                  </a:cubicBezTo>
                  <a:close/>
                  <a:moveTo>
                    <a:pt x="523970" y="608933"/>
                  </a:moveTo>
                  <a:cubicBezTo>
                    <a:pt x="567119" y="608933"/>
                    <a:pt x="607409" y="569214"/>
                    <a:pt x="606171" y="527971"/>
                  </a:cubicBezTo>
                  <a:cubicBezTo>
                    <a:pt x="605028" y="489871"/>
                    <a:pt x="573500" y="460534"/>
                    <a:pt x="534924" y="461486"/>
                  </a:cubicBezTo>
                  <a:cubicBezTo>
                    <a:pt x="493776" y="462534"/>
                    <a:pt x="454819" y="500444"/>
                    <a:pt x="454533" y="539686"/>
                  </a:cubicBezTo>
                  <a:cubicBezTo>
                    <a:pt x="454247" y="576167"/>
                    <a:pt x="487013" y="608933"/>
                    <a:pt x="523970" y="608933"/>
                  </a:cubicBezTo>
                  <a:close/>
                  <a:moveTo>
                    <a:pt x="66770" y="518065"/>
                  </a:moveTo>
                  <a:cubicBezTo>
                    <a:pt x="113919" y="477488"/>
                    <a:pt x="150495" y="445961"/>
                    <a:pt x="191452" y="410623"/>
                  </a:cubicBezTo>
                  <a:cubicBezTo>
                    <a:pt x="154019" y="397097"/>
                    <a:pt x="148209" y="454819"/>
                    <a:pt x="109823" y="423101"/>
                  </a:cubicBezTo>
                  <a:cubicBezTo>
                    <a:pt x="60674" y="382524"/>
                    <a:pt x="110395" y="363284"/>
                    <a:pt x="125635" y="335756"/>
                  </a:cubicBezTo>
                  <a:cubicBezTo>
                    <a:pt x="122015" y="333470"/>
                    <a:pt x="118491" y="331280"/>
                    <a:pt x="114871" y="328994"/>
                  </a:cubicBezTo>
                  <a:cubicBezTo>
                    <a:pt x="77819" y="360617"/>
                    <a:pt x="40862" y="392240"/>
                    <a:pt x="0" y="427196"/>
                  </a:cubicBezTo>
                  <a:cubicBezTo>
                    <a:pt x="38005" y="444627"/>
                    <a:pt x="46196" y="374142"/>
                    <a:pt x="88773" y="417481"/>
                  </a:cubicBezTo>
                  <a:cubicBezTo>
                    <a:pt x="134683" y="464058"/>
                    <a:pt x="72390" y="474155"/>
                    <a:pt x="66770" y="518065"/>
                  </a:cubicBezTo>
                  <a:close/>
                  <a:moveTo>
                    <a:pt x="402336" y="882015"/>
                  </a:moveTo>
                  <a:cubicBezTo>
                    <a:pt x="417766" y="852678"/>
                    <a:pt x="355092" y="847630"/>
                    <a:pt x="387953" y="813626"/>
                  </a:cubicBezTo>
                  <a:cubicBezTo>
                    <a:pt x="421005" y="779336"/>
                    <a:pt x="427673" y="834104"/>
                    <a:pt x="450056" y="830770"/>
                  </a:cubicBezTo>
                  <a:cubicBezTo>
                    <a:pt x="460439" y="806672"/>
                    <a:pt x="409194" y="797909"/>
                    <a:pt x="440150" y="769430"/>
                  </a:cubicBezTo>
                  <a:cubicBezTo>
                    <a:pt x="476345" y="736187"/>
                    <a:pt x="477107" y="798671"/>
                    <a:pt x="503015" y="790194"/>
                  </a:cubicBezTo>
                  <a:cubicBezTo>
                    <a:pt x="487299" y="754570"/>
                    <a:pt x="464725" y="727234"/>
                    <a:pt x="456533" y="733901"/>
                  </a:cubicBezTo>
                  <a:cubicBezTo>
                    <a:pt x="421100" y="762667"/>
                    <a:pt x="382619" y="790289"/>
                    <a:pt x="356616" y="826580"/>
                  </a:cubicBezTo>
                  <a:cubicBezTo>
                    <a:pt x="347472" y="839153"/>
                    <a:pt x="380619" y="866775"/>
                    <a:pt x="402336" y="882015"/>
                  </a:cubicBezTo>
                  <a:close/>
                  <a:moveTo>
                    <a:pt x="828865" y="782288"/>
                  </a:moveTo>
                  <a:cubicBezTo>
                    <a:pt x="806672" y="719042"/>
                    <a:pt x="792861" y="714375"/>
                    <a:pt x="746950" y="754475"/>
                  </a:cubicBezTo>
                  <a:cubicBezTo>
                    <a:pt x="736282" y="763810"/>
                    <a:pt x="725615" y="773240"/>
                    <a:pt x="714756" y="782479"/>
                  </a:cubicBezTo>
                  <a:cubicBezTo>
                    <a:pt x="670370" y="820103"/>
                    <a:pt x="676180" y="846296"/>
                    <a:pt x="733425" y="867632"/>
                  </a:cubicBezTo>
                  <a:cubicBezTo>
                    <a:pt x="738949" y="844010"/>
                    <a:pt x="686657" y="838581"/>
                    <a:pt x="715708" y="805624"/>
                  </a:cubicBezTo>
                  <a:cubicBezTo>
                    <a:pt x="747332" y="769811"/>
                    <a:pt x="755618" y="827341"/>
                    <a:pt x="777716" y="822293"/>
                  </a:cubicBezTo>
                  <a:cubicBezTo>
                    <a:pt x="787908" y="797338"/>
                    <a:pt x="734758" y="790670"/>
                    <a:pt x="766572" y="761428"/>
                  </a:cubicBezTo>
                  <a:cubicBezTo>
                    <a:pt x="802672" y="727996"/>
                    <a:pt x="804482" y="786479"/>
                    <a:pt x="828865" y="782288"/>
                  </a:cubicBezTo>
                  <a:close/>
                  <a:moveTo>
                    <a:pt x="417290" y="498634"/>
                  </a:moveTo>
                  <a:cubicBezTo>
                    <a:pt x="377190" y="449770"/>
                    <a:pt x="371189" y="424910"/>
                    <a:pt x="397954" y="396907"/>
                  </a:cubicBezTo>
                  <a:cubicBezTo>
                    <a:pt x="415099" y="379000"/>
                    <a:pt x="435483" y="369665"/>
                    <a:pt x="461867" y="376047"/>
                  </a:cubicBezTo>
                  <a:cubicBezTo>
                    <a:pt x="485870" y="381857"/>
                    <a:pt x="492061" y="408337"/>
                    <a:pt x="518732" y="424148"/>
                  </a:cubicBezTo>
                  <a:cubicBezTo>
                    <a:pt x="506540" y="378047"/>
                    <a:pt x="483679" y="356807"/>
                    <a:pt x="444627" y="357092"/>
                  </a:cubicBezTo>
                  <a:cubicBezTo>
                    <a:pt x="403479" y="357378"/>
                    <a:pt x="374428" y="379286"/>
                    <a:pt x="365474" y="418719"/>
                  </a:cubicBezTo>
                  <a:cubicBezTo>
                    <a:pt x="356235" y="459391"/>
                    <a:pt x="377190" y="486537"/>
                    <a:pt x="417290" y="498634"/>
                  </a:cubicBezTo>
                  <a:close/>
                  <a:moveTo>
                    <a:pt x="395669" y="265748"/>
                  </a:moveTo>
                  <a:cubicBezTo>
                    <a:pt x="391668" y="261271"/>
                    <a:pt x="387763" y="256889"/>
                    <a:pt x="383762" y="252413"/>
                  </a:cubicBezTo>
                  <a:cubicBezTo>
                    <a:pt x="360331" y="272225"/>
                    <a:pt x="336804" y="291846"/>
                    <a:pt x="313658" y="311944"/>
                  </a:cubicBezTo>
                  <a:cubicBezTo>
                    <a:pt x="266510" y="352711"/>
                    <a:pt x="269272" y="369094"/>
                    <a:pt x="328136" y="399479"/>
                  </a:cubicBezTo>
                  <a:cubicBezTo>
                    <a:pt x="331756" y="392525"/>
                    <a:pt x="328612" y="386906"/>
                    <a:pt x="323564" y="383096"/>
                  </a:cubicBezTo>
                  <a:cubicBezTo>
                    <a:pt x="293179" y="359950"/>
                    <a:pt x="300895" y="342043"/>
                    <a:pt x="328803" y="322517"/>
                  </a:cubicBezTo>
                  <a:cubicBezTo>
                    <a:pt x="352520" y="305657"/>
                    <a:pt x="373475" y="284798"/>
                    <a:pt x="395669" y="265748"/>
                  </a:cubicBezTo>
                  <a:close/>
                </a:path>
              </a:pathLst>
            </a:custGeom>
            <a:solidFill>
              <a:srgbClr val="F2F2F2"/>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2B204E8-67F7-45C3-8E28-1BB3A6D11C0E}"/>
                </a:ext>
              </a:extLst>
            </p:cNvPr>
            <p:cNvSpPr/>
            <p:nvPr/>
          </p:nvSpPr>
          <p:spPr>
            <a:xfrm>
              <a:off x="2551022" y="2971228"/>
              <a:ext cx="203607" cy="200123"/>
            </a:xfrm>
            <a:custGeom>
              <a:avLst/>
              <a:gdLst>
                <a:gd name="connsiteX0" fmla="*/ 106357 w 203607"/>
                <a:gd name="connsiteY0" fmla="*/ 165259 h 200123"/>
                <a:gd name="connsiteX1" fmla="*/ 198273 w 203607"/>
                <a:gd name="connsiteY1" fmla="*/ 128302 h 200123"/>
                <a:gd name="connsiteX2" fmla="*/ 203607 w 203607"/>
                <a:gd name="connsiteY2" fmla="*/ 141065 h 200123"/>
                <a:gd name="connsiteX3" fmla="*/ 81497 w 203607"/>
                <a:gd name="connsiteY3" fmla="*/ 197263 h 200123"/>
                <a:gd name="connsiteX4" fmla="*/ 59970 w 203607"/>
                <a:gd name="connsiteY4" fmla="*/ 194977 h 200123"/>
                <a:gd name="connsiteX5" fmla="*/ 63209 w 203607"/>
                <a:gd name="connsiteY5" fmla="*/ 173831 h 200123"/>
                <a:gd name="connsiteX6" fmla="*/ 109024 w 203607"/>
                <a:gd name="connsiteY6" fmla="*/ 100774 h 200123"/>
                <a:gd name="connsiteX7" fmla="*/ 24633 w 203607"/>
                <a:gd name="connsiteY7" fmla="*/ 131731 h 200123"/>
                <a:gd name="connsiteX8" fmla="*/ 3487 w 203607"/>
                <a:gd name="connsiteY8" fmla="*/ 130397 h 200123"/>
                <a:gd name="connsiteX9" fmla="*/ 5202 w 203607"/>
                <a:gd name="connsiteY9" fmla="*/ 109252 h 200123"/>
                <a:gd name="connsiteX10" fmla="*/ 84545 w 203607"/>
                <a:gd name="connsiteY10" fmla="*/ 0 h 200123"/>
                <a:gd name="connsiteX11" fmla="*/ 32634 w 203607"/>
                <a:gd name="connsiteY11" fmla="*/ 108013 h 200123"/>
                <a:gd name="connsiteX12" fmla="*/ 124550 w 203607"/>
                <a:gd name="connsiteY12" fmla="*/ 67627 h 200123"/>
                <a:gd name="connsiteX13" fmla="*/ 145029 w 203607"/>
                <a:gd name="connsiteY13" fmla="*/ 70390 h 200123"/>
                <a:gd name="connsiteX14" fmla="*/ 141123 w 203607"/>
                <a:gd name="connsiteY14" fmla="*/ 87249 h 200123"/>
                <a:gd name="connsiteX15" fmla="*/ 98070 w 203607"/>
                <a:gd name="connsiteY15" fmla="*/ 155162 h 200123"/>
                <a:gd name="connsiteX16" fmla="*/ 94356 w 203607"/>
                <a:gd name="connsiteY16" fmla="*/ 166497 h 200123"/>
                <a:gd name="connsiteX17" fmla="*/ 106357 w 203607"/>
                <a:gd name="connsiteY17" fmla="*/ 165259 h 2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607" h="200123">
                  <a:moveTo>
                    <a:pt x="106357" y="165259"/>
                  </a:moveTo>
                  <a:cubicBezTo>
                    <a:pt x="138075" y="156305"/>
                    <a:pt x="164745" y="131826"/>
                    <a:pt x="198273" y="128302"/>
                  </a:cubicBezTo>
                  <a:cubicBezTo>
                    <a:pt x="200083" y="132588"/>
                    <a:pt x="201893" y="136779"/>
                    <a:pt x="203607" y="141065"/>
                  </a:cubicBezTo>
                  <a:cubicBezTo>
                    <a:pt x="162936" y="159829"/>
                    <a:pt x="122264" y="178594"/>
                    <a:pt x="81497" y="197263"/>
                  </a:cubicBezTo>
                  <a:cubicBezTo>
                    <a:pt x="74067" y="200596"/>
                    <a:pt x="66066" y="202311"/>
                    <a:pt x="59970" y="194977"/>
                  </a:cubicBezTo>
                  <a:cubicBezTo>
                    <a:pt x="53493" y="187166"/>
                    <a:pt x="59113" y="180403"/>
                    <a:pt x="63209" y="173831"/>
                  </a:cubicBezTo>
                  <a:cubicBezTo>
                    <a:pt x="77211" y="151447"/>
                    <a:pt x="91308" y="129159"/>
                    <a:pt x="109024" y="100774"/>
                  </a:cubicBezTo>
                  <a:cubicBezTo>
                    <a:pt x="73020" y="103442"/>
                    <a:pt x="50731" y="123158"/>
                    <a:pt x="24633" y="131731"/>
                  </a:cubicBezTo>
                  <a:cubicBezTo>
                    <a:pt x="17108" y="134207"/>
                    <a:pt x="10155" y="138208"/>
                    <a:pt x="3487" y="130397"/>
                  </a:cubicBezTo>
                  <a:cubicBezTo>
                    <a:pt x="-2990" y="122682"/>
                    <a:pt x="725" y="116015"/>
                    <a:pt x="5202" y="109252"/>
                  </a:cubicBezTo>
                  <a:cubicBezTo>
                    <a:pt x="29681" y="71723"/>
                    <a:pt x="53970" y="34195"/>
                    <a:pt x="84545" y="0"/>
                  </a:cubicBezTo>
                  <a:cubicBezTo>
                    <a:pt x="81497" y="39052"/>
                    <a:pt x="49493" y="64484"/>
                    <a:pt x="32634" y="108013"/>
                  </a:cubicBezTo>
                  <a:cubicBezTo>
                    <a:pt x="68448" y="92392"/>
                    <a:pt x="96642" y="80296"/>
                    <a:pt x="124550" y="67627"/>
                  </a:cubicBezTo>
                  <a:cubicBezTo>
                    <a:pt x="132551" y="64008"/>
                    <a:pt x="140742" y="62294"/>
                    <a:pt x="145029" y="70390"/>
                  </a:cubicBezTo>
                  <a:cubicBezTo>
                    <a:pt x="147124" y="74295"/>
                    <a:pt x="144076" y="82391"/>
                    <a:pt x="141123" y="87249"/>
                  </a:cubicBezTo>
                  <a:cubicBezTo>
                    <a:pt x="127217" y="110109"/>
                    <a:pt x="112548" y="132588"/>
                    <a:pt x="98070" y="155162"/>
                  </a:cubicBezTo>
                  <a:cubicBezTo>
                    <a:pt x="96832" y="158972"/>
                    <a:pt x="95594" y="162687"/>
                    <a:pt x="94356" y="166497"/>
                  </a:cubicBezTo>
                  <a:cubicBezTo>
                    <a:pt x="98451" y="166021"/>
                    <a:pt x="102452" y="165640"/>
                    <a:pt x="106357" y="165259"/>
                  </a:cubicBezTo>
                  <a:close/>
                </a:path>
              </a:pathLst>
            </a:custGeom>
            <a:solidFill>
              <a:srgbClr val="7D7D7D"/>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34F65EF-D293-443B-9C8F-17AA1C3F13DE}"/>
                </a:ext>
              </a:extLst>
            </p:cNvPr>
            <p:cNvSpPr/>
            <p:nvPr/>
          </p:nvSpPr>
          <p:spPr>
            <a:xfrm>
              <a:off x="2687382" y="3554035"/>
              <a:ext cx="205903" cy="207863"/>
            </a:xfrm>
            <a:custGeom>
              <a:avLst/>
              <a:gdLst>
                <a:gd name="connsiteX0" fmla="*/ 73628 w 205903"/>
                <a:gd name="connsiteY0" fmla="*/ 52987 h 207863"/>
                <a:gd name="connsiteX1" fmla="*/ 10763 w 205903"/>
                <a:gd name="connsiteY1" fmla="*/ 101755 h 207863"/>
                <a:gd name="connsiteX2" fmla="*/ 0 w 205903"/>
                <a:gd name="connsiteY2" fmla="*/ 90325 h 207863"/>
                <a:gd name="connsiteX3" fmla="*/ 106394 w 205903"/>
                <a:gd name="connsiteY3" fmla="*/ 694 h 207863"/>
                <a:gd name="connsiteX4" fmla="*/ 118300 w 205903"/>
                <a:gd name="connsiteY4" fmla="*/ 3076 h 207863"/>
                <a:gd name="connsiteX5" fmla="*/ 119634 w 205903"/>
                <a:gd name="connsiteY5" fmla="*/ 28507 h 207863"/>
                <a:gd name="connsiteX6" fmla="*/ 72962 w 205903"/>
                <a:gd name="connsiteY6" fmla="*/ 126996 h 207863"/>
                <a:gd name="connsiteX7" fmla="*/ 176593 w 205903"/>
                <a:gd name="connsiteY7" fmla="*/ 98421 h 207863"/>
                <a:gd name="connsiteX8" fmla="*/ 202883 w 205903"/>
                <a:gd name="connsiteY8" fmla="*/ 100993 h 207863"/>
                <a:gd name="connsiteX9" fmla="*/ 190214 w 205903"/>
                <a:gd name="connsiteY9" fmla="*/ 126901 h 207863"/>
                <a:gd name="connsiteX10" fmla="*/ 87249 w 205903"/>
                <a:gd name="connsiteY10" fmla="*/ 207863 h 207863"/>
                <a:gd name="connsiteX11" fmla="*/ 155638 w 205903"/>
                <a:gd name="connsiteY11" fmla="*/ 127758 h 207863"/>
                <a:gd name="connsiteX12" fmla="*/ 51340 w 205903"/>
                <a:gd name="connsiteY12" fmla="*/ 146713 h 207863"/>
                <a:gd name="connsiteX13" fmla="*/ 82201 w 205903"/>
                <a:gd name="connsiteY13" fmla="*/ 63178 h 207863"/>
                <a:gd name="connsiteX14" fmla="*/ 86392 w 205903"/>
                <a:gd name="connsiteY14" fmla="*/ 44986 h 207863"/>
                <a:gd name="connsiteX15" fmla="*/ 73628 w 205903"/>
                <a:gd name="connsiteY15" fmla="*/ 52987 h 20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903" h="207863">
                  <a:moveTo>
                    <a:pt x="73628" y="52987"/>
                  </a:moveTo>
                  <a:cubicBezTo>
                    <a:pt x="52673" y="69274"/>
                    <a:pt x="31718" y="85467"/>
                    <a:pt x="10763" y="101755"/>
                  </a:cubicBezTo>
                  <a:cubicBezTo>
                    <a:pt x="7144" y="97945"/>
                    <a:pt x="3620" y="94135"/>
                    <a:pt x="0" y="90325"/>
                  </a:cubicBezTo>
                  <a:cubicBezTo>
                    <a:pt x="35338" y="60321"/>
                    <a:pt x="70675" y="30222"/>
                    <a:pt x="106394" y="694"/>
                  </a:cubicBezTo>
                  <a:cubicBezTo>
                    <a:pt x="108395" y="-1020"/>
                    <a:pt x="115443" y="694"/>
                    <a:pt x="118300" y="3076"/>
                  </a:cubicBezTo>
                  <a:cubicBezTo>
                    <a:pt x="127445" y="10600"/>
                    <a:pt x="124111" y="19268"/>
                    <a:pt x="119634" y="28507"/>
                  </a:cubicBezTo>
                  <a:cubicBezTo>
                    <a:pt x="105156" y="58321"/>
                    <a:pt x="91250" y="88324"/>
                    <a:pt x="72962" y="126996"/>
                  </a:cubicBezTo>
                  <a:cubicBezTo>
                    <a:pt x="112490" y="116042"/>
                    <a:pt x="144494" y="107089"/>
                    <a:pt x="176593" y="98421"/>
                  </a:cubicBezTo>
                  <a:cubicBezTo>
                    <a:pt x="185642" y="95944"/>
                    <a:pt x="196501" y="91563"/>
                    <a:pt x="202883" y="100993"/>
                  </a:cubicBezTo>
                  <a:cubicBezTo>
                    <a:pt x="212122" y="114804"/>
                    <a:pt x="197929" y="120614"/>
                    <a:pt x="190214" y="126901"/>
                  </a:cubicBezTo>
                  <a:cubicBezTo>
                    <a:pt x="159258" y="152332"/>
                    <a:pt x="131921" y="182717"/>
                    <a:pt x="87249" y="207863"/>
                  </a:cubicBezTo>
                  <a:cubicBezTo>
                    <a:pt x="102108" y="166334"/>
                    <a:pt x="139065" y="156904"/>
                    <a:pt x="155638" y="127758"/>
                  </a:cubicBezTo>
                  <a:cubicBezTo>
                    <a:pt x="118205" y="123757"/>
                    <a:pt x="88392" y="149761"/>
                    <a:pt x="51340" y="146713"/>
                  </a:cubicBezTo>
                  <a:cubicBezTo>
                    <a:pt x="53054" y="114613"/>
                    <a:pt x="76009" y="91753"/>
                    <a:pt x="82201" y="63178"/>
                  </a:cubicBezTo>
                  <a:cubicBezTo>
                    <a:pt x="86963" y="57749"/>
                    <a:pt x="92488" y="52320"/>
                    <a:pt x="86392" y="44986"/>
                  </a:cubicBezTo>
                  <a:cubicBezTo>
                    <a:pt x="85916" y="44414"/>
                    <a:pt x="78105" y="50224"/>
                    <a:pt x="73628" y="52987"/>
                  </a:cubicBezTo>
                  <a:close/>
                </a:path>
              </a:pathLst>
            </a:custGeom>
            <a:solidFill>
              <a:srgbClr val="7D7D7D"/>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6A33000-29F0-4D1B-976B-9B0953F47632}"/>
                </a:ext>
              </a:extLst>
            </p:cNvPr>
            <p:cNvSpPr/>
            <p:nvPr/>
          </p:nvSpPr>
          <p:spPr>
            <a:xfrm>
              <a:off x="3010280" y="3545726"/>
              <a:ext cx="210517" cy="201313"/>
            </a:xfrm>
            <a:custGeom>
              <a:avLst/>
              <a:gdLst>
                <a:gd name="connsiteX0" fmla="*/ 94393 w 210517"/>
                <a:gd name="connsiteY0" fmla="*/ 122541 h 201313"/>
                <a:gd name="connsiteX1" fmla="*/ 185357 w 210517"/>
                <a:gd name="connsiteY1" fmla="*/ 97586 h 201313"/>
                <a:gd name="connsiteX2" fmla="*/ 207074 w 210517"/>
                <a:gd name="connsiteY2" fmla="*/ 101205 h 201313"/>
                <a:gd name="connsiteX3" fmla="*/ 202311 w 210517"/>
                <a:gd name="connsiteY3" fmla="*/ 120636 h 201313"/>
                <a:gd name="connsiteX4" fmla="*/ 100298 w 210517"/>
                <a:gd name="connsiteY4" fmla="*/ 201313 h 201313"/>
                <a:gd name="connsiteX5" fmla="*/ 160973 w 210517"/>
                <a:gd name="connsiteY5" fmla="*/ 131304 h 201313"/>
                <a:gd name="connsiteX6" fmla="*/ 170212 w 210517"/>
                <a:gd name="connsiteY6" fmla="*/ 121970 h 201313"/>
                <a:gd name="connsiteX7" fmla="*/ 155543 w 210517"/>
                <a:gd name="connsiteY7" fmla="*/ 125113 h 201313"/>
                <a:gd name="connsiteX8" fmla="*/ 50006 w 210517"/>
                <a:gd name="connsiteY8" fmla="*/ 150831 h 201313"/>
                <a:gd name="connsiteX9" fmla="*/ 91726 w 210517"/>
                <a:gd name="connsiteY9" fmla="*/ 51866 h 201313"/>
                <a:gd name="connsiteX10" fmla="*/ 95345 w 210517"/>
                <a:gd name="connsiteY10" fmla="*/ 42246 h 201313"/>
                <a:gd name="connsiteX11" fmla="*/ 85249 w 210517"/>
                <a:gd name="connsiteY11" fmla="*/ 44722 h 201313"/>
                <a:gd name="connsiteX12" fmla="*/ 0 w 210517"/>
                <a:gd name="connsiteY12" fmla="*/ 103777 h 201313"/>
                <a:gd name="connsiteX13" fmla="*/ 104299 w 210517"/>
                <a:gd name="connsiteY13" fmla="*/ 4908 h 201313"/>
                <a:gd name="connsiteX14" fmla="*/ 124587 w 210517"/>
                <a:gd name="connsiteY14" fmla="*/ 5193 h 201313"/>
                <a:gd name="connsiteX15" fmla="*/ 124492 w 210517"/>
                <a:gd name="connsiteY15" fmla="*/ 27006 h 201313"/>
                <a:gd name="connsiteX16" fmla="*/ 85154 w 210517"/>
                <a:gd name="connsiteY16" fmla="*/ 112350 h 201313"/>
                <a:gd name="connsiteX17" fmla="*/ 94393 w 210517"/>
                <a:gd name="connsiteY17" fmla="*/ 122541 h 20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517" h="201313">
                  <a:moveTo>
                    <a:pt x="94393" y="122541"/>
                  </a:moveTo>
                  <a:cubicBezTo>
                    <a:pt x="124682" y="114064"/>
                    <a:pt x="154781" y="105111"/>
                    <a:pt x="185357" y="97586"/>
                  </a:cubicBezTo>
                  <a:cubicBezTo>
                    <a:pt x="192119" y="95967"/>
                    <a:pt x="202216" y="97110"/>
                    <a:pt x="207074" y="101205"/>
                  </a:cubicBezTo>
                  <a:cubicBezTo>
                    <a:pt x="214313" y="107492"/>
                    <a:pt x="208883" y="115017"/>
                    <a:pt x="202311" y="120636"/>
                  </a:cubicBezTo>
                  <a:cubicBezTo>
                    <a:pt x="169355" y="148640"/>
                    <a:pt x="136589" y="176834"/>
                    <a:pt x="100298" y="201313"/>
                  </a:cubicBezTo>
                  <a:cubicBezTo>
                    <a:pt x="107537" y="166166"/>
                    <a:pt x="141446" y="155022"/>
                    <a:pt x="160973" y="131304"/>
                  </a:cubicBezTo>
                  <a:cubicBezTo>
                    <a:pt x="164021" y="128161"/>
                    <a:pt x="167164" y="125113"/>
                    <a:pt x="170212" y="121970"/>
                  </a:cubicBezTo>
                  <a:cubicBezTo>
                    <a:pt x="164116" y="117398"/>
                    <a:pt x="159258" y="118636"/>
                    <a:pt x="155543" y="125113"/>
                  </a:cubicBezTo>
                  <a:cubicBezTo>
                    <a:pt x="122682" y="133114"/>
                    <a:pt x="89916" y="141115"/>
                    <a:pt x="50006" y="150831"/>
                  </a:cubicBezTo>
                  <a:cubicBezTo>
                    <a:pt x="65723" y="113588"/>
                    <a:pt x="78772" y="82727"/>
                    <a:pt x="91726" y="51866"/>
                  </a:cubicBezTo>
                  <a:cubicBezTo>
                    <a:pt x="92964" y="48627"/>
                    <a:pt x="94107" y="45484"/>
                    <a:pt x="95345" y="42246"/>
                  </a:cubicBezTo>
                  <a:cubicBezTo>
                    <a:pt x="92012" y="43103"/>
                    <a:pt x="88583" y="43960"/>
                    <a:pt x="85249" y="44722"/>
                  </a:cubicBezTo>
                  <a:cubicBezTo>
                    <a:pt x="60389" y="61677"/>
                    <a:pt x="42577" y="88728"/>
                    <a:pt x="0" y="103777"/>
                  </a:cubicBezTo>
                  <a:cubicBezTo>
                    <a:pt x="34385" y="57962"/>
                    <a:pt x="72009" y="34149"/>
                    <a:pt x="104299" y="4908"/>
                  </a:cubicBezTo>
                  <a:cubicBezTo>
                    <a:pt x="110585" y="-807"/>
                    <a:pt x="118110" y="-2522"/>
                    <a:pt x="124587" y="5193"/>
                  </a:cubicBezTo>
                  <a:cubicBezTo>
                    <a:pt x="130493" y="12337"/>
                    <a:pt x="127921" y="19671"/>
                    <a:pt x="124492" y="27006"/>
                  </a:cubicBezTo>
                  <a:cubicBezTo>
                    <a:pt x="111347" y="55390"/>
                    <a:pt x="98203" y="83870"/>
                    <a:pt x="85154" y="112350"/>
                  </a:cubicBezTo>
                  <a:cubicBezTo>
                    <a:pt x="78200" y="124827"/>
                    <a:pt x="82487" y="127209"/>
                    <a:pt x="94393" y="122541"/>
                  </a:cubicBezTo>
                  <a:close/>
                </a:path>
              </a:pathLst>
            </a:custGeom>
            <a:solidFill>
              <a:srgbClr val="7D7D7D"/>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3789EB1-2938-45C2-9B4B-36CA94B85E17}"/>
                </a:ext>
              </a:extLst>
            </p:cNvPr>
            <p:cNvSpPr/>
            <p:nvPr/>
          </p:nvSpPr>
          <p:spPr>
            <a:xfrm>
              <a:off x="2923696" y="3432591"/>
              <a:ext cx="151667" cy="147474"/>
            </a:xfrm>
            <a:custGeom>
              <a:avLst/>
              <a:gdLst>
                <a:gd name="connsiteX0" fmla="*/ 69439 w 151667"/>
                <a:gd name="connsiteY0" fmla="*/ 147474 h 147474"/>
                <a:gd name="connsiteX1" fmla="*/ 2 w 151667"/>
                <a:gd name="connsiteY1" fmla="*/ 78227 h 147474"/>
                <a:gd name="connsiteX2" fmla="*/ 80393 w 151667"/>
                <a:gd name="connsiteY2" fmla="*/ 27 h 147474"/>
                <a:gd name="connsiteX3" fmla="*/ 151640 w 151667"/>
                <a:gd name="connsiteY3" fmla="*/ 66512 h 147474"/>
                <a:gd name="connsiteX4" fmla="*/ 69439 w 151667"/>
                <a:gd name="connsiteY4" fmla="*/ 147474 h 147474"/>
                <a:gd name="connsiteX5" fmla="*/ 86870 w 151667"/>
                <a:gd name="connsiteY5" fmla="*/ 17934 h 147474"/>
                <a:gd name="connsiteX6" fmla="*/ 17718 w 151667"/>
                <a:gd name="connsiteY6" fmla="*/ 82133 h 147474"/>
                <a:gd name="connsiteX7" fmla="*/ 67820 w 151667"/>
                <a:gd name="connsiteY7" fmla="*/ 130043 h 147474"/>
                <a:gd name="connsiteX8" fmla="*/ 135162 w 151667"/>
                <a:gd name="connsiteY8" fmla="*/ 67655 h 147474"/>
                <a:gd name="connsiteX9" fmla="*/ 86870 w 151667"/>
                <a:gd name="connsiteY9" fmla="*/ 17934 h 1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667" h="147474">
                  <a:moveTo>
                    <a:pt x="69439" y="147474"/>
                  </a:moveTo>
                  <a:cubicBezTo>
                    <a:pt x="32482" y="147474"/>
                    <a:pt x="-284" y="114803"/>
                    <a:pt x="2" y="78227"/>
                  </a:cubicBezTo>
                  <a:cubicBezTo>
                    <a:pt x="288" y="38984"/>
                    <a:pt x="39245" y="1075"/>
                    <a:pt x="80393" y="27"/>
                  </a:cubicBezTo>
                  <a:cubicBezTo>
                    <a:pt x="118969" y="-1021"/>
                    <a:pt x="150497" y="28412"/>
                    <a:pt x="151640" y="66512"/>
                  </a:cubicBezTo>
                  <a:cubicBezTo>
                    <a:pt x="152878" y="107755"/>
                    <a:pt x="112492" y="147474"/>
                    <a:pt x="69439" y="147474"/>
                  </a:cubicBezTo>
                  <a:close/>
                  <a:moveTo>
                    <a:pt x="86870" y="17934"/>
                  </a:moveTo>
                  <a:cubicBezTo>
                    <a:pt x="50580" y="18887"/>
                    <a:pt x="14194" y="53081"/>
                    <a:pt x="17718" y="82133"/>
                  </a:cubicBezTo>
                  <a:cubicBezTo>
                    <a:pt x="21052" y="110136"/>
                    <a:pt x="38292" y="128424"/>
                    <a:pt x="67820" y="130043"/>
                  </a:cubicBezTo>
                  <a:cubicBezTo>
                    <a:pt x="97157" y="131663"/>
                    <a:pt x="137067" y="95563"/>
                    <a:pt x="135162" y="67655"/>
                  </a:cubicBezTo>
                  <a:cubicBezTo>
                    <a:pt x="133066" y="36603"/>
                    <a:pt x="114016" y="19744"/>
                    <a:pt x="86870" y="17934"/>
                  </a:cubicBezTo>
                  <a:close/>
                </a:path>
              </a:pathLst>
            </a:custGeom>
            <a:solidFill>
              <a:srgbClr val="7D7D7D"/>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297B1EB-B394-4EAD-99E6-AD27A56FDD22}"/>
                </a:ext>
              </a:extLst>
            </p:cNvPr>
            <p:cNvSpPr/>
            <p:nvPr/>
          </p:nvSpPr>
          <p:spPr>
            <a:xfrm>
              <a:off x="2469260" y="3300126"/>
              <a:ext cx="191452" cy="189071"/>
            </a:xfrm>
            <a:custGeom>
              <a:avLst/>
              <a:gdLst>
                <a:gd name="connsiteX0" fmla="*/ 66675 w 191452"/>
                <a:gd name="connsiteY0" fmla="*/ 189071 h 189071"/>
                <a:gd name="connsiteX1" fmla="*/ 88773 w 191452"/>
                <a:gd name="connsiteY1" fmla="*/ 88487 h 189071"/>
                <a:gd name="connsiteX2" fmla="*/ 0 w 191452"/>
                <a:gd name="connsiteY2" fmla="*/ 98203 h 189071"/>
                <a:gd name="connsiteX3" fmla="*/ 114872 w 191452"/>
                <a:gd name="connsiteY3" fmla="*/ 0 h 189071"/>
                <a:gd name="connsiteX4" fmla="*/ 125635 w 191452"/>
                <a:gd name="connsiteY4" fmla="*/ 6763 h 189071"/>
                <a:gd name="connsiteX5" fmla="*/ 109823 w 191452"/>
                <a:gd name="connsiteY5" fmla="*/ 94107 h 189071"/>
                <a:gd name="connsiteX6" fmla="*/ 191452 w 191452"/>
                <a:gd name="connsiteY6" fmla="*/ 81629 h 189071"/>
                <a:gd name="connsiteX7" fmla="*/ 66675 w 191452"/>
                <a:gd name="connsiteY7" fmla="*/ 189071 h 18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452" h="189071">
                  <a:moveTo>
                    <a:pt x="66675" y="189071"/>
                  </a:moveTo>
                  <a:cubicBezTo>
                    <a:pt x="72295" y="145161"/>
                    <a:pt x="134588" y="135064"/>
                    <a:pt x="88773" y="88487"/>
                  </a:cubicBezTo>
                  <a:cubicBezTo>
                    <a:pt x="46101" y="45148"/>
                    <a:pt x="38005" y="115633"/>
                    <a:pt x="0" y="98203"/>
                  </a:cubicBezTo>
                  <a:cubicBezTo>
                    <a:pt x="40767" y="63341"/>
                    <a:pt x="77819" y="31718"/>
                    <a:pt x="114872" y="0"/>
                  </a:cubicBezTo>
                  <a:cubicBezTo>
                    <a:pt x="118491" y="2286"/>
                    <a:pt x="122015" y="4477"/>
                    <a:pt x="125635" y="6763"/>
                  </a:cubicBezTo>
                  <a:cubicBezTo>
                    <a:pt x="110395" y="34290"/>
                    <a:pt x="60770" y="53530"/>
                    <a:pt x="109823" y="94107"/>
                  </a:cubicBezTo>
                  <a:cubicBezTo>
                    <a:pt x="148209" y="125825"/>
                    <a:pt x="153924" y="68199"/>
                    <a:pt x="191452" y="81629"/>
                  </a:cubicBezTo>
                  <a:cubicBezTo>
                    <a:pt x="150400" y="116967"/>
                    <a:pt x="113824" y="148495"/>
                    <a:pt x="66675" y="189071"/>
                  </a:cubicBezTo>
                  <a:close/>
                </a:path>
              </a:pathLst>
            </a:custGeom>
            <a:solidFill>
              <a:srgbClr val="7D7D7D"/>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8CE3E4E3-3644-40D4-A861-831294995C5B}"/>
                </a:ext>
              </a:extLst>
            </p:cNvPr>
            <p:cNvSpPr/>
            <p:nvPr/>
          </p:nvSpPr>
          <p:spPr>
            <a:xfrm>
              <a:off x="2595896" y="3440988"/>
              <a:ext cx="152667" cy="146804"/>
            </a:xfrm>
            <a:custGeom>
              <a:avLst/>
              <a:gdLst>
                <a:gd name="connsiteX0" fmla="*/ 28526 w 152667"/>
                <a:gd name="connsiteY0" fmla="*/ 126695 h 146804"/>
                <a:gd name="connsiteX1" fmla="*/ 19477 w 152667"/>
                <a:gd name="connsiteY1" fmla="*/ 31159 h 146804"/>
                <a:gd name="connsiteX2" fmla="*/ 128157 w 152667"/>
                <a:gd name="connsiteY2" fmla="*/ 17062 h 146804"/>
                <a:gd name="connsiteX3" fmla="*/ 132348 w 152667"/>
                <a:gd name="connsiteY3" fmla="*/ 117360 h 146804"/>
                <a:gd name="connsiteX4" fmla="*/ 28145 w 152667"/>
                <a:gd name="connsiteY4" fmla="*/ 126314 h 146804"/>
                <a:gd name="connsiteX5" fmla="*/ 60816 w 152667"/>
                <a:gd name="connsiteY5" fmla="*/ 131362 h 146804"/>
                <a:gd name="connsiteX6" fmla="*/ 133206 w 152667"/>
                <a:gd name="connsiteY6" fmla="*/ 75069 h 146804"/>
                <a:gd name="connsiteX7" fmla="*/ 94439 w 152667"/>
                <a:gd name="connsiteY7" fmla="*/ 19729 h 146804"/>
                <a:gd name="connsiteX8" fmla="*/ 20620 w 152667"/>
                <a:gd name="connsiteY8" fmla="*/ 66021 h 146804"/>
                <a:gd name="connsiteX9" fmla="*/ 28526 w 152667"/>
                <a:gd name="connsiteY9" fmla="*/ 126695 h 14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667" h="146804">
                  <a:moveTo>
                    <a:pt x="28526" y="126695"/>
                  </a:moveTo>
                  <a:cubicBezTo>
                    <a:pt x="-6240" y="95548"/>
                    <a:pt x="-9193" y="64211"/>
                    <a:pt x="19477" y="31159"/>
                  </a:cubicBezTo>
                  <a:cubicBezTo>
                    <a:pt x="50052" y="-4178"/>
                    <a:pt x="97296" y="-10275"/>
                    <a:pt x="128157" y="17062"/>
                  </a:cubicBezTo>
                  <a:cubicBezTo>
                    <a:pt x="159209" y="44589"/>
                    <a:pt x="160923" y="85547"/>
                    <a:pt x="132348" y="117360"/>
                  </a:cubicBezTo>
                  <a:cubicBezTo>
                    <a:pt x="100249" y="153174"/>
                    <a:pt x="61673" y="156508"/>
                    <a:pt x="28145" y="126314"/>
                  </a:cubicBezTo>
                  <a:cubicBezTo>
                    <a:pt x="41004" y="115265"/>
                    <a:pt x="49767" y="130219"/>
                    <a:pt x="60816" y="131362"/>
                  </a:cubicBezTo>
                  <a:cubicBezTo>
                    <a:pt x="90248" y="134315"/>
                    <a:pt x="129300" y="104883"/>
                    <a:pt x="133206" y="75069"/>
                  </a:cubicBezTo>
                  <a:cubicBezTo>
                    <a:pt x="137111" y="45447"/>
                    <a:pt x="123490" y="24587"/>
                    <a:pt x="94439" y="19729"/>
                  </a:cubicBezTo>
                  <a:cubicBezTo>
                    <a:pt x="58053" y="13633"/>
                    <a:pt x="36146" y="35064"/>
                    <a:pt x="20620" y="66021"/>
                  </a:cubicBezTo>
                  <a:cubicBezTo>
                    <a:pt x="9285" y="88785"/>
                    <a:pt x="35955" y="105264"/>
                    <a:pt x="28526" y="126695"/>
                  </a:cubicBezTo>
                  <a:close/>
                </a:path>
              </a:pathLst>
            </a:custGeom>
            <a:solidFill>
              <a:srgbClr val="7D7D7D"/>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A36F572-681C-4198-B592-E49A8A24A00A}"/>
                </a:ext>
              </a:extLst>
            </p:cNvPr>
            <p:cNvSpPr/>
            <p:nvPr/>
          </p:nvSpPr>
          <p:spPr>
            <a:xfrm>
              <a:off x="2824156" y="3704027"/>
              <a:ext cx="147928" cy="149119"/>
            </a:xfrm>
            <a:custGeom>
              <a:avLst/>
              <a:gdLst>
                <a:gd name="connsiteX0" fmla="*/ 47345 w 147928"/>
                <a:gd name="connsiteY0" fmla="*/ 149120 h 149119"/>
                <a:gd name="connsiteX1" fmla="*/ 1529 w 147928"/>
                <a:gd name="connsiteY1" fmla="*/ 93685 h 149119"/>
                <a:gd name="connsiteX2" fmla="*/ 101446 w 147928"/>
                <a:gd name="connsiteY2" fmla="*/ 1006 h 149119"/>
                <a:gd name="connsiteX3" fmla="*/ 147929 w 147928"/>
                <a:gd name="connsiteY3" fmla="*/ 57299 h 149119"/>
                <a:gd name="connsiteX4" fmla="*/ 85063 w 147928"/>
                <a:gd name="connsiteY4" fmla="*/ 36535 h 149119"/>
                <a:gd name="connsiteX5" fmla="*/ 94970 w 147928"/>
                <a:gd name="connsiteY5" fmla="*/ 97875 h 149119"/>
                <a:gd name="connsiteX6" fmla="*/ 32866 w 147928"/>
                <a:gd name="connsiteY6" fmla="*/ 80731 h 149119"/>
                <a:gd name="connsiteX7" fmla="*/ 47345 w 147928"/>
                <a:gd name="connsiteY7" fmla="*/ 149120 h 14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928" h="149119">
                  <a:moveTo>
                    <a:pt x="47345" y="149120"/>
                  </a:moveTo>
                  <a:cubicBezTo>
                    <a:pt x="25628" y="133880"/>
                    <a:pt x="-7519" y="106257"/>
                    <a:pt x="1529" y="93685"/>
                  </a:cubicBezTo>
                  <a:cubicBezTo>
                    <a:pt x="27533" y="57490"/>
                    <a:pt x="66013" y="29867"/>
                    <a:pt x="101446" y="1006"/>
                  </a:cubicBezTo>
                  <a:cubicBezTo>
                    <a:pt x="109638" y="-5661"/>
                    <a:pt x="132212" y="21675"/>
                    <a:pt x="147929" y="57299"/>
                  </a:cubicBezTo>
                  <a:cubicBezTo>
                    <a:pt x="122021" y="65681"/>
                    <a:pt x="121258" y="3292"/>
                    <a:pt x="85063" y="36535"/>
                  </a:cubicBezTo>
                  <a:cubicBezTo>
                    <a:pt x="54107" y="64919"/>
                    <a:pt x="105447" y="73682"/>
                    <a:pt x="94970" y="97875"/>
                  </a:cubicBezTo>
                  <a:cubicBezTo>
                    <a:pt x="72586" y="101209"/>
                    <a:pt x="65918" y="46440"/>
                    <a:pt x="32866" y="80731"/>
                  </a:cubicBezTo>
                  <a:cubicBezTo>
                    <a:pt x="100" y="114735"/>
                    <a:pt x="62775" y="119783"/>
                    <a:pt x="47345" y="149120"/>
                  </a:cubicBezTo>
                  <a:close/>
                </a:path>
              </a:pathLst>
            </a:custGeom>
            <a:solidFill>
              <a:srgbClr val="7D7D7D"/>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15B4684-9302-42E3-A23A-C1A1807A1304}"/>
                </a:ext>
              </a:extLst>
            </p:cNvPr>
            <p:cNvSpPr/>
            <p:nvPr/>
          </p:nvSpPr>
          <p:spPr>
            <a:xfrm>
              <a:off x="3154590" y="3699777"/>
              <a:ext cx="143439" cy="138892"/>
            </a:xfrm>
            <a:custGeom>
              <a:avLst/>
              <a:gdLst>
                <a:gd name="connsiteX0" fmla="*/ 143440 w 143439"/>
                <a:gd name="connsiteY0" fmla="*/ 53644 h 138892"/>
                <a:gd name="connsiteX1" fmla="*/ 81146 w 143439"/>
                <a:gd name="connsiteY1" fmla="*/ 32689 h 138892"/>
                <a:gd name="connsiteX2" fmla="*/ 92291 w 143439"/>
                <a:gd name="connsiteY2" fmla="*/ 93553 h 138892"/>
                <a:gd name="connsiteX3" fmla="*/ 30283 w 143439"/>
                <a:gd name="connsiteY3" fmla="*/ 76885 h 138892"/>
                <a:gd name="connsiteX4" fmla="*/ 47999 w 143439"/>
                <a:gd name="connsiteY4" fmla="*/ 138892 h 138892"/>
                <a:gd name="connsiteX5" fmla="*/ 29330 w 143439"/>
                <a:gd name="connsiteY5" fmla="*/ 53739 h 138892"/>
                <a:gd name="connsiteX6" fmla="*/ 61525 w 143439"/>
                <a:gd name="connsiteY6" fmla="*/ 25736 h 138892"/>
                <a:gd name="connsiteX7" fmla="*/ 143440 w 143439"/>
                <a:gd name="connsiteY7" fmla="*/ 53644 h 13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439" h="138892">
                  <a:moveTo>
                    <a:pt x="143440" y="53644"/>
                  </a:moveTo>
                  <a:cubicBezTo>
                    <a:pt x="118961" y="57835"/>
                    <a:pt x="117151" y="-649"/>
                    <a:pt x="81146" y="32689"/>
                  </a:cubicBezTo>
                  <a:cubicBezTo>
                    <a:pt x="49428" y="62026"/>
                    <a:pt x="102578" y="68598"/>
                    <a:pt x="92291" y="93553"/>
                  </a:cubicBezTo>
                  <a:cubicBezTo>
                    <a:pt x="70193" y="98602"/>
                    <a:pt x="61906" y="41071"/>
                    <a:pt x="30283" y="76885"/>
                  </a:cubicBezTo>
                  <a:cubicBezTo>
                    <a:pt x="1232" y="109841"/>
                    <a:pt x="53524" y="115270"/>
                    <a:pt x="47999" y="138892"/>
                  </a:cubicBezTo>
                  <a:cubicBezTo>
                    <a:pt x="-9246" y="117557"/>
                    <a:pt x="-15056" y="91363"/>
                    <a:pt x="29330" y="53739"/>
                  </a:cubicBezTo>
                  <a:cubicBezTo>
                    <a:pt x="40189" y="44595"/>
                    <a:pt x="50762" y="35070"/>
                    <a:pt x="61525" y="25736"/>
                  </a:cubicBezTo>
                  <a:cubicBezTo>
                    <a:pt x="107435" y="-14270"/>
                    <a:pt x="121247" y="-9602"/>
                    <a:pt x="143440" y="53644"/>
                  </a:cubicBezTo>
                  <a:close/>
                </a:path>
              </a:pathLst>
            </a:custGeom>
            <a:solidFill>
              <a:srgbClr val="7D7D7D"/>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504B145-A146-49B3-9263-271892F6F02F}"/>
                </a:ext>
              </a:extLst>
            </p:cNvPr>
            <p:cNvSpPr/>
            <p:nvPr/>
          </p:nvSpPr>
          <p:spPr>
            <a:xfrm>
              <a:off x="2832477" y="3328222"/>
              <a:ext cx="155418" cy="141544"/>
            </a:xfrm>
            <a:custGeom>
              <a:avLst/>
              <a:gdLst>
                <a:gd name="connsiteX0" fmla="*/ 53978 w 155418"/>
                <a:gd name="connsiteY0" fmla="*/ 141544 h 141544"/>
                <a:gd name="connsiteX1" fmla="*/ 2162 w 155418"/>
                <a:gd name="connsiteY1" fmla="*/ 61630 h 141544"/>
                <a:gd name="connsiteX2" fmla="*/ 81314 w 155418"/>
                <a:gd name="connsiteY2" fmla="*/ 3 h 141544"/>
                <a:gd name="connsiteX3" fmla="*/ 155419 w 155418"/>
                <a:gd name="connsiteY3" fmla="*/ 67059 h 141544"/>
                <a:gd name="connsiteX4" fmla="*/ 98555 w 155418"/>
                <a:gd name="connsiteY4" fmla="*/ 18958 h 141544"/>
                <a:gd name="connsiteX5" fmla="*/ 34642 w 155418"/>
                <a:gd name="connsiteY5" fmla="*/ 39817 h 141544"/>
                <a:gd name="connsiteX6" fmla="*/ 53978 w 155418"/>
                <a:gd name="connsiteY6" fmla="*/ 141544 h 14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18" h="141544">
                  <a:moveTo>
                    <a:pt x="53978" y="141544"/>
                  </a:moveTo>
                  <a:cubicBezTo>
                    <a:pt x="13877" y="129448"/>
                    <a:pt x="-7078" y="102301"/>
                    <a:pt x="2162" y="61630"/>
                  </a:cubicBezTo>
                  <a:cubicBezTo>
                    <a:pt x="11115" y="22196"/>
                    <a:pt x="40166" y="289"/>
                    <a:pt x="81314" y="3"/>
                  </a:cubicBezTo>
                  <a:cubicBezTo>
                    <a:pt x="120367" y="-283"/>
                    <a:pt x="143322" y="20958"/>
                    <a:pt x="155419" y="67059"/>
                  </a:cubicBezTo>
                  <a:cubicBezTo>
                    <a:pt x="128749" y="51247"/>
                    <a:pt x="122558" y="24768"/>
                    <a:pt x="98555" y="18958"/>
                  </a:cubicBezTo>
                  <a:cubicBezTo>
                    <a:pt x="72170" y="12576"/>
                    <a:pt x="51787" y="22006"/>
                    <a:pt x="34642" y="39817"/>
                  </a:cubicBezTo>
                  <a:cubicBezTo>
                    <a:pt x="7877" y="67821"/>
                    <a:pt x="13877" y="92681"/>
                    <a:pt x="53978" y="141544"/>
                  </a:cubicBezTo>
                  <a:close/>
                </a:path>
              </a:pathLst>
            </a:custGeom>
            <a:solidFill>
              <a:srgbClr val="7D7D7D"/>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21B8BEC3-CA43-4745-AD83-FBD0467953BA}"/>
                </a:ext>
              </a:extLst>
            </p:cNvPr>
            <p:cNvSpPr/>
            <p:nvPr/>
          </p:nvSpPr>
          <p:spPr>
            <a:xfrm>
              <a:off x="2671285" y="3142196"/>
              <a:ext cx="151543" cy="113353"/>
            </a:xfrm>
            <a:custGeom>
              <a:avLst/>
              <a:gdLst>
                <a:gd name="connsiteX0" fmla="*/ 74391 w 151543"/>
                <a:gd name="connsiteY0" fmla="*/ 75539 h 113353"/>
                <a:gd name="connsiteX1" fmla="*/ 28004 w 151543"/>
                <a:gd name="connsiteY1" fmla="*/ 105638 h 113353"/>
                <a:gd name="connsiteX2" fmla="*/ 17431 w 151543"/>
                <a:gd name="connsiteY2" fmla="*/ 113353 h 113353"/>
                <a:gd name="connsiteX3" fmla="*/ 14669 w 151543"/>
                <a:gd name="connsiteY3" fmla="*/ 69919 h 113353"/>
                <a:gd name="connsiteX4" fmla="*/ 58008 w 151543"/>
                <a:gd name="connsiteY4" fmla="*/ 32962 h 113353"/>
                <a:gd name="connsiteX5" fmla="*/ 151543 w 151543"/>
                <a:gd name="connsiteY5" fmla="*/ 51250 h 113353"/>
                <a:gd name="connsiteX6" fmla="*/ 87059 w 151543"/>
                <a:gd name="connsiteY6" fmla="*/ 32010 h 113353"/>
                <a:gd name="connsiteX7" fmla="*/ 84487 w 151543"/>
                <a:gd name="connsiteY7" fmla="*/ 67824 h 113353"/>
                <a:gd name="connsiteX8" fmla="*/ 74391 w 151543"/>
                <a:gd name="connsiteY8" fmla="*/ 75539 h 11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43" h="113353">
                  <a:moveTo>
                    <a:pt x="74391" y="75539"/>
                  </a:moveTo>
                  <a:cubicBezTo>
                    <a:pt x="39339" y="55441"/>
                    <a:pt x="26194" y="68967"/>
                    <a:pt x="28004" y="105638"/>
                  </a:cubicBezTo>
                  <a:cubicBezTo>
                    <a:pt x="24480" y="108210"/>
                    <a:pt x="20955" y="110781"/>
                    <a:pt x="17431" y="113353"/>
                  </a:cubicBezTo>
                  <a:cubicBezTo>
                    <a:pt x="-1333" y="100018"/>
                    <a:pt x="-8763" y="86778"/>
                    <a:pt x="14669" y="69919"/>
                  </a:cubicBezTo>
                  <a:cubicBezTo>
                    <a:pt x="30004" y="58870"/>
                    <a:pt x="43720" y="45440"/>
                    <a:pt x="58008" y="32962"/>
                  </a:cubicBezTo>
                  <a:cubicBezTo>
                    <a:pt x="111729" y="-13615"/>
                    <a:pt x="111729" y="-13710"/>
                    <a:pt x="151543" y="51250"/>
                  </a:cubicBezTo>
                  <a:cubicBezTo>
                    <a:pt x="124206" y="64585"/>
                    <a:pt x="120682" y="482"/>
                    <a:pt x="87059" y="32010"/>
                  </a:cubicBezTo>
                  <a:cubicBezTo>
                    <a:pt x="73057" y="45154"/>
                    <a:pt x="73819" y="55060"/>
                    <a:pt x="84487" y="67824"/>
                  </a:cubicBezTo>
                  <a:cubicBezTo>
                    <a:pt x="81249" y="70395"/>
                    <a:pt x="77820" y="72967"/>
                    <a:pt x="74391" y="75539"/>
                  </a:cubicBezTo>
                  <a:close/>
                </a:path>
              </a:pathLst>
            </a:custGeom>
            <a:solidFill>
              <a:srgbClr val="7D7D7D"/>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0A87281-C9BA-446E-A5A7-084ED9ACCDA5}"/>
                </a:ext>
              </a:extLst>
            </p:cNvPr>
            <p:cNvSpPr/>
            <p:nvPr/>
          </p:nvSpPr>
          <p:spPr>
            <a:xfrm>
              <a:off x="2750044" y="3223449"/>
              <a:ext cx="114789" cy="147066"/>
            </a:xfrm>
            <a:custGeom>
              <a:avLst/>
              <a:gdLst>
                <a:gd name="connsiteX0" fmla="*/ 114790 w 114789"/>
                <a:gd name="connsiteY0" fmla="*/ 13430 h 147066"/>
                <a:gd name="connsiteX1" fmla="*/ 47829 w 114789"/>
                <a:gd name="connsiteY1" fmla="*/ 70104 h 147066"/>
                <a:gd name="connsiteX2" fmla="*/ 42590 w 114789"/>
                <a:gd name="connsiteY2" fmla="*/ 130683 h 147066"/>
                <a:gd name="connsiteX3" fmla="*/ 47257 w 114789"/>
                <a:gd name="connsiteY3" fmla="*/ 147066 h 147066"/>
                <a:gd name="connsiteX4" fmla="*/ 32779 w 114789"/>
                <a:gd name="connsiteY4" fmla="*/ 59531 h 147066"/>
                <a:gd name="connsiteX5" fmla="*/ 102883 w 114789"/>
                <a:gd name="connsiteY5" fmla="*/ 0 h 147066"/>
                <a:gd name="connsiteX6" fmla="*/ 114790 w 114789"/>
                <a:gd name="connsiteY6" fmla="*/ 13430 h 14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89" h="147066">
                  <a:moveTo>
                    <a:pt x="114790" y="13430"/>
                  </a:moveTo>
                  <a:cubicBezTo>
                    <a:pt x="92596" y="32480"/>
                    <a:pt x="71641" y="53435"/>
                    <a:pt x="47829" y="70104"/>
                  </a:cubicBezTo>
                  <a:cubicBezTo>
                    <a:pt x="19920" y="89630"/>
                    <a:pt x="12205" y="107537"/>
                    <a:pt x="42590" y="130683"/>
                  </a:cubicBezTo>
                  <a:cubicBezTo>
                    <a:pt x="47638" y="134588"/>
                    <a:pt x="50781" y="140208"/>
                    <a:pt x="47257" y="147066"/>
                  </a:cubicBezTo>
                  <a:cubicBezTo>
                    <a:pt x="-11607" y="116777"/>
                    <a:pt x="-14369" y="100298"/>
                    <a:pt x="32779" y="59531"/>
                  </a:cubicBezTo>
                  <a:cubicBezTo>
                    <a:pt x="55925" y="39433"/>
                    <a:pt x="79547" y="19812"/>
                    <a:pt x="102883" y="0"/>
                  </a:cubicBezTo>
                  <a:cubicBezTo>
                    <a:pt x="106788" y="4477"/>
                    <a:pt x="110789" y="8954"/>
                    <a:pt x="114790" y="13430"/>
                  </a:cubicBezTo>
                  <a:close/>
                </a:path>
              </a:pathLst>
            </a:custGeom>
            <a:solidFill>
              <a:srgbClr val="7D7D7D"/>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A88234B-E020-47E5-A0CD-71BB6F88DB36}"/>
                </a:ext>
              </a:extLst>
            </p:cNvPr>
            <p:cNvSpPr/>
            <p:nvPr/>
          </p:nvSpPr>
          <p:spPr>
            <a:xfrm>
              <a:off x="2688716" y="3247834"/>
              <a:ext cx="35909" cy="38290"/>
            </a:xfrm>
            <a:custGeom>
              <a:avLst/>
              <a:gdLst>
                <a:gd name="connsiteX0" fmla="*/ 10573 w 35909"/>
                <a:gd name="connsiteY0" fmla="*/ 0 h 38290"/>
                <a:gd name="connsiteX1" fmla="*/ 35909 w 35909"/>
                <a:gd name="connsiteY1" fmla="*/ 38290 h 38290"/>
                <a:gd name="connsiteX2" fmla="*/ 0 w 35909"/>
                <a:gd name="connsiteY2" fmla="*/ 7715 h 38290"/>
                <a:gd name="connsiteX3" fmla="*/ 10573 w 35909"/>
                <a:gd name="connsiteY3" fmla="*/ 0 h 38290"/>
              </a:gdLst>
              <a:ahLst/>
              <a:cxnLst>
                <a:cxn ang="0">
                  <a:pos x="connsiteX0" y="connsiteY0"/>
                </a:cxn>
                <a:cxn ang="0">
                  <a:pos x="connsiteX1" y="connsiteY1"/>
                </a:cxn>
                <a:cxn ang="0">
                  <a:pos x="connsiteX2" y="connsiteY2"/>
                </a:cxn>
                <a:cxn ang="0">
                  <a:pos x="connsiteX3" y="connsiteY3"/>
                </a:cxn>
              </a:cxnLst>
              <a:rect l="l" t="t" r="r" b="b"/>
              <a:pathLst>
                <a:path w="35909" h="38290">
                  <a:moveTo>
                    <a:pt x="10573" y="0"/>
                  </a:moveTo>
                  <a:cubicBezTo>
                    <a:pt x="19526" y="11049"/>
                    <a:pt x="34862" y="17812"/>
                    <a:pt x="35909" y="38290"/>
                  </a:cubicBezTo>
                  <a:cubicBezTo>
                    <a:pt x="14478" y="36766"/>
                    <a:pt x="8858" y="20288"/>
                    <a:pt x="0" y="7715"/>
                  </a:cubicBezTo>
                  <a:cubicBezTo>
                    <a:pt x="3524" y="5143"/>
                    <a:pt x="7049" y="2572"/>
                    <a:pt x="10573" y="0"/>
                  </a:cubicBezTo>
                  <a:close/>
                </a:path>
              </a:pathLst>
            </a:custGeom>
            <a:solidFill>
              <a:srgbClr val="7D7D7D"/>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8BCB0266-F0F8-4F94-8892-15B04908298F}"/>
                </a:ext>
              </a:extLst>
            </p:cNvPr>
            <p:cNvSpPr/>
            <p:nvPr/>
          </p:nvSpPr>
          <p:spPr>
            <a:xfrm>
              <a:off x="2745675" y="3210019"/>
              <a:ext cx="23777" cy="24743"/>
            </a:xfrm>
            <a:custGeom>
              <a:avLst/>
              <a:gdLst>
                <a:gd name="connsiteX0" fmla="*/ 10287 w 23777"/>
                <a:gd name="connsiteY0" fmla="*/ 0 h 24743"/>
                <a:gd name="connsiteX1" fmla="*/ 21717 w 23777"/>
                <a:gd name="connsiteY1" fmla="*/ 21241 h 24743"/>
                <a:gd name="connsiteX2" fmla="*/ 0 w 23777"/>
                <a:gd name="connsiteY2" fmla="*/ 7810 h 24743"/>
                <a:gd name="connsiteX3" fmla="*/ 10287 w 23777"/>
                <a:gd name="connsiteY3" fmla="*/ 0 h 24743"/>
              </a:gdLst>
              <a:ahLst/>
              <a:cxnLst>
                <a:cxn ang="0">
                  <a:pos x="connsiteX0" y="connsiteY0"/>
                </a:cxn>
                <a:cxn ang="0">
                  <a:pos x="connsiteX1" y="connsiteY1"/>
                </a:cxn>
                <a:cxn ang="0">
                  <a:pos x="connsiteX2" y="connsiteY2"/>
                </a:cxn>
                <a:cxn ang="0">
                  <a:pos x="connsiteX3" y="connsiteY3"/>
                </a:cxn>
              </a:cxnLst>
              <a:rect l="l" t="t" r="r" b="b"/>
              <a:pathLst>
                <a:path w="23777" h="24743">
                  <a:moveTo>
                    <a:pt x="10287" y="0"/>
                  </a:moveTo>
                  <a:cubicBezTo>
                    <a:pt x="16288" y="6286"/>
                    <a:pt x="28670" y="15335"/>
                    <a:pt x="21717" y="21241"/>
                  </a:cubicBezTo>
                  <a:cubicBezTo>
                    <a:pt x="9144" y="31909"/>
                    <a:pt x="5620" y="15526"/>
                    <a:pt x="0" y="7810"/>
                  </a:cubicBezTo>
                  <a:cubicBezTo>
                    <a:pt x="3429" y="5144"/>
                    <a:pt x="6858" y="2572"/>
                    <a:pt x="10287" y="0"/>
                  </a:cubicBezTo>
                  <a:close/>
                </a:path>
              </a:pathLst>
            </a:custGeom>
            <a:solidFill>
              <a:srgbClr val="7D7D7D"/>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E0A3C7B-3D24-4007-9054-AED19A738341}"/>
                </a:ext>
              </a:extLst>
            </p:cNvPr>
            <p:cNvSpPr/>
            <p:nvPr/>
          </p:nvSpPr>
          <p:spPr>
            <a:xfrm>
              <a:off x="2245613" y="2881193"/>
              <a:ext cx="84203" cy="85229"/>
            </a:xfrm>
            <a:custGeom>
              <a:avLst/>
              <a:gdLst>
                <a:gd name="connsiteX0" fmla="*/ 0 w 84203"/>
                <a:gd name="connsiteY0" fmla="*/ 33933 h 85229"/>
                <a:gd name="connsiteX1" fmla="*/ 57150 w 84203"/>
                <a:gd name="connsiteY1" fmla="*/ 3262 h 85229"/>
                <a:gd name="connsiteX2" fmla="*/ 83058 w 84203"/>
                <a:gd name="connsiteY2" fmla="*/ 48220 h 85229"/>
                <a:gd name="connsiteX3" fmla="*/ 27623 w 84203"/>
                <a:gd name="connsiteY3" fmla="*/ 82605 h 85229"/>
                <a:gd name="connsiteX4" fmla="*/ 45815 w 84203"/>
                <a:gd name="connsiteY4" fmla="*/ 68604 h 85229"/>
                <a:gd name="connsiteX5" fmla="*/ 59817 w 84203"/>
                <a:gd name="connsiteY5" fmla="*/ 30504 h 85229"/>
                <a:gd name="connsiteX6" fmla="*/ 16097 w 84203"/>
                <a:gd name="connsiteY6" fmla="*/ 24979 h 85229"/>
                <a:gd name="connsiteX7" fmla="*/ 0 w 84203"/>
                <a:gd name="connsiteY7" fmla="*/ 33933 h 8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03" h="85229">
                  <a:moveTo>
                    <a:pt x="0" y="33933"/>
                  </a:moveTo>
                  <a:cubicBezTo>
                    <a:pt x="6763" y="976"/>
                    <a:pt x="30290" y="-4834"/>
                    <a:pt x="57150" y="3262"/>
                  </a:cubicBezTo>
                  <a:cubicBezTo>
                    <a:pt x="76962" y="9168"/>
                    <a:pt x="87916" y="27265"/>
                    <a:pt x="83058" y="48220"/>
                  </a:cubicBezTo>
                  <a:cubicBezTo>
                    <a:pt x="76486" y="76605"/>
                    <a:pt x="58769" y="91654"/>
                    <a:pt x="27623" y="82605"/>
                  </a:cubicBezTo>
                  <a:cubicBezTo>
                    <a:pt x="33719" y="77938"/>
                    <a:pt x="39719" y="73271"/>
                    <a:pt x="45815" y="68604"/>
                  </a:cubicBezTo>
                  <a:cubicBezTo>
                    <a:pt x="58579" y="58793"/>
                    <a:pt x="70675" y="47934"/>
                    <a:pt x="59817" y="30504"/>
                  </a:cubicBezTo>
                  <a:cubicBezTo>
                    <a:pt x="48196" y="11930"/>
                    <a:pt x="32194" y="14978"/>
                    <a:pt x="16097" y="24979"/>
                  </a:cubicBezTo>
                  <a:cubicBezTo>
                    <a:pt x="10858" y="28218"/>
                    <a:pt x="5334" y="30980"/>
                    <a:pt x="0" y="33933"/>
                  </a:cubicBezTo>
                  <a:close/>
                </a:path>
              </a:pathLst>
            </a:custGeom>
            <a:solidFill>
              <a:srgbClr val="F2F2F2"/>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68F356F9-FDBB-4A7C-BCBC-595EB3D8A970}"/>
                </a:ext>
              </a:extLst>
            </p:cNvPr>
            <p:cNvSpPr/>
            <p:nvPr/>
          </p:nvSpPr>
          <p:spPr>
            <a:xfrm>
              <a:off x="2645473" y="3126295"/>
              <a:ext cx="11906" cy="11334"/>
            </a:xfrm>
            <a:custGeom>
              <a:avLst/>
              <a:gdLst>
                <a:gd name="connsiteX0" fmla="*/ 11906 w 11906"/>
                <a:gd name="connsiteY0" fmla="*/ 10192 h 11334"/>
                <a:gd name="connsiteX1" fmla="*/ 0 w 11906"/>
                <a:gd name="connsiteY1" fmla="*/ 11335 h 11334"/>
                <a:gd name="connsiteX2" fmla="*/ 3715 w 11906"/>
                <a:gd name="connsiteY2" fmla="*/ 0 h 11334"/>
                <a:gd name="connsiteX3" fmla="*/ 11906 w 11906"/>
                <a:gd name="connsiteY3" fmla="*/ 10192 h 11334"/>
              </a:gdLst>
              <a:ahLst/>
              <a:cxnLst>
                <a:cxn ang="0">
                  <a:pos x="connsiteX0" y="connsiteY0"/>
                </a:cxn>
                <a:cxn ang="0">
                  <a:pos x="connsiteX1" y="connsiteY1"/>
                </a:cxn>
                <a:cxn ang="0">
                  <a:pos x="connsiteX2" y="connsiteY2"/>
                </a:cxn>
                <a:cxn ang="0">
                  <a:pos x="connsiteX3" y="connsiteY3"/>
                </a:cxn>
              </a:cxnLst>
              <a:rect l="l" t="t" r="r" b="b"/>
              <a:pathLst>
                <a:path w="11906" h="11334">
                  <a:moveTo>
                    <a:pt x="11906" y="10192"/>
                  </a:moveTo>
                  <a:cubicBezTo>
                    <a:pt x="7906" y="10573"/>
                    <a:pt x="3905" y="10954"/>
                    <a:pt x="0" y="11335"/>
                  </a:cubicBezTo>
                  <a:cubicBezTo>
                    <a:pt x="1238" y="7525"/>
                    <a:pt x="2476" y="3810"/>
                    <a:pt x="3715" y="0"/>
                  </a:cubicBezTo>
                  <a:cubicBezTo>
                    <a:pt x="6477" y="3429"/>
                    <a:pt x="9239" y="6858"/>
                    <a:pt x="11906" y="10192"/>
                  </a:cubicBezTo>
                  <a:close/>
                </a:path>
              </a:pathLst>
            </a:custGeom>
            <a:solidFill>
              <a:srgbClr val="F2F2F2"/>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47EE8FE-E24A-444D-B6B6-0D6B3DA26D51}"/>
                </a:ext>
              </a:extLst>
            </p:cNvPr>
            <p:cNvSpPr/>
            <p:nvPr/>
          </p:nvSpPr>
          <p:spPr>
            <a:xfrm>
              <a:off x="2761011" y="3598992"/>
              <a:ext cx="15494" cy="18220"/>
            </a:xfrm>
            <a:custGeom>
              <a:avLst/>
              <a:gdLst>
                <a:gd name="connsiteX0" fmla="*/ 0 w 15494"/>
                <a:gd name="connsiteY0" fmla="*/ 8029 h 18220"/>
                <a:gd name="connsiteX1" fmla="*/ 12764 w 15494"/>
                <a:gd name="connsiteY1" fmla="*/ 28 h 18220"/>
                <a:gd name="connsiteX2" fmla="*/ 8573 w 15494"/>
                <a:gd name="connsiteY2" fmla="*/ 18221 h 18220"/>
                <a:gd name="connsiteX3" fmla="*/ 0 w 15494"/>
                <a:gd name="connsiteY3" fmla="*/ 8029 h 18220"/>
              </a:gdLst>
              <a:ahLst/>
              <a:cxnLst>
                <a:cxn ang="0">
                  <a:pos x="connsiteX0" y="connsiteY0"/>
                </a:cxn>
                <a:cxn ang="0">
                  <a:pos x="connsiteX1" y="connsiteY1"/>
                </a:cxn>
                <a:cxn ang="0">
                  <a:pos x="connsiteX2" y="connsiteY2"/>
                </a:cxn>
                <a:cxn ang="0">
                  <a:pos x="connsiteX3" y="connsiteY3"/>
                </a:cxn>
              </a:cxnLst>
              <a:rect l="l" t="t" r="r" b="b"/>
              <a:pathLst>
                <a:path w="15494" h="18220">
                  <a:moveTo>
                    <a:pt x="0" y="8029"/>
                  </a:moveTo>
                  <a:cubicBezTo>
                    <a:pt x="4382" y="5267"/>
                    <a:pt x="12287" y="-448"/>
                    <a:pt x="12764" y="28"/>
                  </a:cubicBezTo>
                  <a:cubicBezTo>
                    <a:pt x="18955" y="7267"/>
                    <a:pt x="13335" y="12791"/>
                    <a:pt x="8573" y="18221"/>
                  </a:cubicBezTo>
                  <a:cubicBezTo>
                    <a:pt x="5715" y="14792"/>
                    <a:pt x="2858" y="11458"/>
                    <a:pt x="0" y="8029"/>
                  </a:cubicBezTo>
                  <a:close/>
                </a:path>
              </a:pathLst>
            </a:custGeom>
            <a:solidFill>
              <a:srgbClr val="F2F2F2"/>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C8B8B2-CBA5-4D60-8E98-7D3D78A721FA}"/>
                </a:ext>
              </a:extLst>
            </p:cNvPr>
            <p:cNvSpPr/>
            <p:nvPr/>
          </p:nvSpPr>
          <p:spPr>
            <a:xfrm>
              <a:off x="3165823" y="3664989"/>
              <a:ext cx="14668" cy="12041"/>
            </a:xfrm>
            <a:custGeom>
              <a:avLst/>
              <a:gdLst>
                <a:gd name="connsiteX0" fmla="*/ 0 w 14668"/>
                <a:gd name="connsiteY0" fmla="*/ 5850 h 12041"/>
                <a:gd name="connsiteX1" fmla="*/ 14669 w 14668"/>
                <a:gd name="connsiteY1" fmla="*/ 2707 h 12041"/>
                <a:gd name="connsiteX2" fmla="*/ 5429 w 14668"/>
                <a:gd name="connsiteY2" fmla="*/ 12041 h 12041"/>
                <a:gd name="connsiteX3" fmla="*/ 0 w 14668"/>
                <a:gd name="connsiteY3" fmla="*/ 5850 h 12041"/>
              </a:gdLst>
              <a:ahLst/>
              <a:cxnLst>
                <a:cxn ang="0">
                  <a:pos x="connsiteX0" y="connsiteY0"/>
                </a:cxn>
                <a:cxn ang="0">
                  <a:pos x="connsiteX1" y="connsiteY1"/>
                </a:cxn>
                <a:cxn ang="0">
                  <a:pos x="connsiteX2" y="connsiteY2"/>
                </a:cxn>
                <a:cxn ang="0">
                  <a:pos x="connsiteX3" y="connsiteY3"/>
                </a:cxn>
              </a:cxnLst>
              <a:rect l="l" t="t" r="r" b="b"/>
              <a:pathLst>
                <a:path w="14668" h="12041">
                  <a:moveTo>
                    <a:pt x="0" y="5850"/>
                  </a:moveTo>
                  <a:cubicBezTo>
                    <a:pt x="3715" y="-532"/>
                    <a:pt x="8573" y="-1865"/>
                    <a:pt x="14669" y="2707"/>
                  </a:cubicBezTo>
                  <a:cubicBezTo>
                    <a:pt x="11525" y="5850"/>
                    <a:pt x="8477" y="8898"/>
                    <a:pt x="5429" y="12041"/>
                  </a:cubicBezTo>
                  <a:cubicBezTo>
                    <a:pt x="3524" y="10041"/>
                    <a:pt x="1715" y="8041"/>
                    <a:pt x="0" y="5850"/>
                  </a:cubicBezTo>
                  <a:close/>
                </a:path>
              </a:pathLst>
            </a:custGeom>
            <a:solidFill>
              <a:srgbClr val="F2F2F2"/>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8D5ECC61-79D4-45E0-9C99-CCFCA3961F76}"/>
                </a:ext>
              </a:extLst>
            </p:cNvPr>
            <p:cNvSpPr/>
            <p:nvPr/>
          </p:nvSpPr>
          <p:spPr>
            <a:xfrm>
              <a:off x="3092091" y="3658075"/>
              <a:ext cx="12581" cy="12367"/>
            </a:xfrm>
            <a:custGeom>
              <a:avLst/>
              <a:gdLst>
                <a:gd name="connsiteX0" fmla="*/ 12581 w 12581"/>
                <a:gd name="connsiteY0" fmla="*/ 10192 h 12367"/>
                <a:gd name="connsiteX1" fmla="*/ 3342 w 12581"/>
                <a:gd name="connsiteY1" fmla="*/ 0 h 12367"/>
                <a:gd name="connsiteX2" fmla="*/ 12581 w 12581"/>
                <a:gd name="connsiteY2" fmla="*/ 10192 h 12367"/>
              </a:gdLst>
              <a:ahLst/>
              <a:cxnLst>
                <a:cxn ang="0">
                  <a:pos x="connsiteX0" y="connsiteY0"/>
                </a:cxn>
                <a:cxn ang="0">
                  <a:pos x="connsiteX1" y="connsiteY1"/>
                </a:cxn>
                <a:cxn ang="0">
                  <a:pos x="connsiteX2" y="connsiteY2"/>
                </a:cxn>
              </a:cxnLst>
              <a:rect l="l" t="t" r="r" b="b"/>
              <a:pathLst>
                <a:path w="12581" h="12367">
                  <a:moveTo>
                    <a:pt x="12581" y="10192"/>
                  </a:moveTo>
                  <a:cubicBezTo>
                    <a:pt x="675" y="14764"/>
                    <a:pt x="-3611" y="12478"/>
                    <a:pt x="3342" y="0"/>
                  </a:cubicBezTo>
                  <a:cubicBezTo>
                    <a:pt x="6390" y="3429"/>
                    <a:pt x="9438" y="6858"/>
                    <a:pt x="12581" y="10192"/>
                  </a:cubicBezTo>
                  <a:close/>
                </a:path>
              </a:pathLst>
            </a:custGeom>
            <a:solidFill>
              <a:srgbClr val="F2F2F2"/>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10492D-95A9-40C0-B91C-BFD6F2E21BBB}"/>
                </a:ext>
              </a:extLst>
            </p:cNvPr>
            <p:cNvSpPr/>
            <p:nvPr/>
          </p:nvSpPr>
          <p:spPr>
            <a:xfrm>
              <a:off x="3095433" y="3588066"/>
              <a:ext cx="10096" cy="9620"/>
            </a:xfrm>
            <a:custGeom>
              <a:avLst/>
              <a:gdLst>
                <a:gd name="connsiteX0" fmla="*/ 0 w 10096"/>
                <a:gd name="connsiteY0" fmla="*/ 2477 h 9620"/>
                <a:gd name="connsiteX1" fmla="*/ 10096 w 10096"/>
                <a:gd name="connsiteY1" fmla="*/ 0 h 9620"/>
                <a:gd name="connsiteX2" fmla="*/ 6477 w 10096"/>
                <a:gd name="connsiteY2" fmla="*/ 9620 h 9620"/>
                <a:gd name="connsiteX3" fmla="*/ 0 w 10096"/>
                <a:gd name="connsiteY3" fmla="*/ 2477 h 9620"/>
              </a:gdLst>
              <a:ahLst/>
              <a:cxnLst>
                <a:cxn ang="0">
                  <a:pos x="connsiteX0" y="connsiteY0"/>
                </a:cxn>
                <a:cxn ang="0">
                  <a:pos x="connsiteX1" y="connsiteY1"/>
                </a:cxn>
                <a:cxn ang="0">
                  <a:pos x="connsiteX2" y="connsiteY2"/>
                </a:cxn>
                <a:cxn ang="0">
                  <a:pos x="connsiteX3" y="connsiteY3"/>
                </a:cxn>
              </a:cxnLst>
              <a:rect l="l" t="t" r="r" b="b"/>
              <a:pathLst>
                <a:path w="10096" h="9620">
                  <a:moveTo>
                    <a:pt x="0" y="2477"/>
                  </a:moveTo>
                  <a:cubicBezTo>
                    <a:pt x="3334" y="1619"/>
                    <a:pt x="6763" y="762"/>
                    <a:pt x="10096" y="0"/>
                  </a:cubicBezTo>
                  <a:cubicBezTo>
                    <a:pt x="8858" y="3238"/>
                    <a:pt x="7715" y="6382"/>
                    <a:pt x="6477" y="9620"/>
                  </a:cubicBezTo>
                  <a:cubicBezTo>
                    <a:pt x="4382" y="7144"/>
                    <a:pt x="2191" y="4858"/>
                    <a:pt x="0" y="2477"/>
                  </a:cubicBezTo>
                  <a:close/>
                </a:path>
              </a:pathLst>
            </a:custGeom>
            <a:solidFill>
              <a:srgbClr val="F2F2F2"/>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25D61D9-23DC-4A76-85FC-0AC8937160CC}"/>
                </a:ext>
              </a:extLst>
            </p:cNvPr>
            <p:cNvSpPr/>
            <p:nvPr/>
          </p:nvSpPr>
          <p:spPr>
            <a:xfrm>
              <a:off x="2941094" y="3450525"/>
              <a:ext cx="117727" cy="112066"/>
            </a:xfrm>
            <a:custGeom>
              <a:avLst/>
              <a:gdLst>
                <a:gd name="connsiteX0" fmla="*/ 69472 w 117727"/>
                <a:gd name="connsiteY0" fmla="*/ 0 h 112066"/>
                <a:gd name="connsiteX1" fmla="*/ 117668 w 117727"/>
                <a:gd name="connsiteY1" fmla="*/ 49625 h 112066"/>
                <a:gd name="connsiteX2" fmla="*/ 50326 w 117727"/>
                <a:gd name="connsiteY2" fmla="*/ 112014 h 112066"/>
                <a:gd name="connsiteX3" fmla="*/ 225 w 117727"/>
                <a:gd name="connsiteY3" fmla="*/ 64103 h 112066"/>
                <a:gd name="connsiteX4" fmla="*/ 69472 w 117727"/>
                <a:gd name="connsiteY4" fmla="*/ 0 h 11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7" h="112066">
                  <a:moveTo>
                    <a:pt x="69472" y="0"/>
                  </a:moveTo>
                  <a:cubicBezTo>
                    <a:pt x="96618" y="1810"/>
                    <a:pt x="115668" y="18669"/>
                    <a:pt x="117668" y="49625"/>
                  </a:cubicBezTo>
                  <a:cubicBezTo>
                    <a:pt x="119478" y="77533"/>
                    <a:pt x="79663" y="113633"/>
                    <a:pt x="50326" y="112014"/>
                  </a:cubicBezTo>
                  <a:cubicBezTo>
                    <a:pt x="20894" y="110395"/>
                    <a:pt x="3654" y="92202"/>
                    <a:pt x="225" y="64103"/>
                  </a:cubicBezTo>
                  <a:cubicBezTo>
                    <a:pt x="-3204" y="35147"/>
                    <a:pt x="33181" y="953"/>
                    <a:pt x="69472" y="0"/>
                  </a:cubicBezTo>
                  <a:close/>
                </a:path>
              </a:pathLst>
            </a:custGeom>
            <a:solidFill>
              <a:srgbClr val="F2F2F2"/>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DD89449-10E4-4451-A3C2-4DCC548B8288}"/>
                </a:ext>
              </a:extLst>
            </p:cNvPr>
            <p:cNvSpPr/>
            <p:nvPr/>
          </p:nvSpPr>
          <p:spPr>
            <a:xfrm>
              <a:off x="2613662" y="3459705"/>
              <a:ext cx="116092" cy="112850"/>
            </a:xfrm>
            <a:custGeom>
              <a:avLst/>
              <a:gdLst>
                <a:gd name="connsiteX0" fmla="*/ 10761 w 116092"/>
                <a:gd name="connsiteY0" fmla="*/ 107978 h 112850"/>
                <a:gd name="connsiteX1" fmla="*/ 2855 w 116092"/>
                <a:gd name="connsiteY1" fmla="*/ 47304 h 112850"/>
                <a:gd name="connsiteX2" fmla="*/ 76674 w 116092"/>
                <a:gd name="connsiteY2" fmla="*/ 1013 h 112850"/>
                <a:gd name="connsiteX3" fmla="*/ 115440 w 116092"/>
                <a:gd name="connsiteY3" fmla="*/ 56353 h 112850"/>
                <a:gd name="connsiteX4" fmla="*/ 43050 w 116092"/>
                <a:gd name="connsiteY4" fmla="*/ 112646 h 112850"/>
                <a:gd name="connsiteX5" fmla="*/ 10380 w 116092"/>
                <a:gd name="connsiteY5" fmla="*/ 107597 h 112850"/>
                <a:gd name="connsiteX6" fmla="*/ 10761 w 116092"/>
                <a:gd name="connsiteY6" fmla="*/ 107978 h 1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092" h="112850">
                  <a:moveTo>
                    <a:pt x="10761" y="107978"/>
                  </a:moveTo>
                  <a:cubicBezTo>
                    <a:pt x="18095" y="86547"/>
                    <a:pt x="-8480" y="70069"/>
                    <a:pt x="2855" y="47304"/>
                  </a:cubicBezTo>
                  <a:cubicBezTo>
                    <a:pt x="18285" y="16348"/>
                    <a:pt x="40288" y="-4988"/>
                    <a:pt x="76674" y="1013"/>
                  </a:cubicBezTo>
                  <a:cubicBezTo>
                    <a:pt x="105630" y="5870"/>
                    <a:pt x="119346" y="26730"/>
                    <a:pt x="115440" y="56353"/>
                  </a:cubicBezTo>
                  <a:cubicBezTo>
                    <a:pt x="111535" y="86166"/>
                    <a:pt x="72483" y="115598"/>
                    <a:pt x="43050" y="112646"/>
                  </a:cubicBezTo>
                  <a:cubicBezTo>
                    <a:pt x="32097" y="111503"/>
                    <a:pt x="23238" y="96548"/>
                    <a:pt x="10380" y="107597"/>
                  </a:cubicBezTo>
                  <a:cubicBezTo>
                    <a:pt x="10475" y="107597"/>
                    <a:pt x="10761" y="107978"/>
                    <a:pt x="10761" y="107978"/>
                  </a:cubicBezTo>
                  <a:close/>
                </a:path>
              </a:pathLst>
            </a:custGeom>
            <a:solidFill>
              <a:srgbClr val="F2F2F2"/>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BBE8794-A511-4F08-9813-48AF0072D8D0}"/>
                </a:ext>
              </a:extLst>
            </p:cNvPr>
            <p:cNvSpPr/>
            <p:nvPr/>
          </p:nvSpPr>
          <p:spPr>
            <a:xfrm>
              <a:off x="2257615" y="2825971"/>
              <a:ext cx="148970" cy="148971"/>
            </a:xfrm>
            <a:custGeom>
              <a:avLst/>
              <a:gdLst>
                <a:gd name="connsiteX0" fmla="*/ 148971 w 148970"/>
                <a:gd name="connsiteY0" fmla="*/ 74486 h 148971"/>
                <a:gd name="connsiteX1" fmla="*/ 74486 w 148970"/>
                <a:gd name="connsiteY1" fmla="*/ 148971 h 148971"/>
                <a:gd name="connsiteX2" fmla="*/ 0 w 148970"/>
                <a:gd name="connsiteY2" fmla="*/ 74486 h 148971"/>
                <a:gd name="connsiteX3" fmla="*/ 74486 w 148970"/>
                <a:gd name="connsiteY3" fmla="*/ 0 h 148971"/>
                <a:gd name="connsiteX4" fmla="*/ 148971 w 148970"/>
                <a:gd name="connsiteY4" fmla="*/ 74486 h 14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0" h="148971">
                  <a:moveTo>
                    <a:pt x="148971" y="74486"/>
                  </a:moveTo>
                  <a:cubicBezTo>
                    <a:pt x="148971" y="115623"/>
                    <a:pt x="115623" y="148971"/>
                    <a:pt x="74486" y="148971"/>
                  </a:cubicBezTo>
                  <a:cubicBezTo>
                    <a:pt x="33348" y="148971"/>
                    <a:pt x="0" y="115623"/>
                    <a:pt x="0" y="74486"/>
                  </a:cubicBezTo>
                  <a:cubicBezTo>
                    <a:pt x="0" y="33348"/>
                    <a:pt x="33348" y="0"/>
                    <a:pt x="74486" y="0"/>
                  </a:cubicBezTo>
                  <a:cubicBezTo>
                    <a:pt x="115623" y="0"/>
                    <a:pt x="148971" y="33348"/>
                    <a:pt x="148971" y="74486"/>
                  </a:cubicBezTo>
                  <a:close/>
                </a:path>
              </a:pathLst>
            </a:custGeom>
            <a:solidFill>
              <a:srgbClr val="F5C715"/>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D7D332C4-C328-412A-89D3-A99ADF369B55}"/>
                </a:ext>
              </a:extLst>
            </p:cNvPr>
            <p:cNvSpPr/>
            <p:nvPr/>
          </p:nvSpPr>
          <p:spPr>
            <a:xfrm>
              <a:off x="2288380" y="2856737"/>
              <a:ext cx="87439" cy="87439"/>
            </a:xfrm>
            <a:custGeom>
              <a:avLst/>
              <a:gdLst>
                <a:gd name="connsiteX0" fmla="*/ 87440 w 87439"/>
                <a:gd name="connsiteY0" fmla="*/ 43720 h 87439"/>
                <a:gd name="connsiteX1" fmla="*/ 43720 w 87439"/>
                <a:gd name="connsiteY1" fmla="*/ 87439 h 87439"/>
                <a:gd name="connsiteX2" fmla="*/ 0 w 87439"/>
                <a:gd name="connsiteY2" fmla="*/ 43720 h 87439"/>
                <a:gd name="connsiteX3" fmla="*/ 43720 w 87439"/>
                <a:gd name="connsiteY3" fmla="*/ 0 h 87439"/>
                <a:gd name="connsiteX4" fmla="*/ 87440 w 87439"/>
                <a:gd name="connsiteY4" fmla="*/ 43720 h 8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9" h="87439">
                  <a:moveTo>
                    <a:pt x="87440" y="43720"/>
                  </a:moveTo>
                  <a:cubicBezTo>
                    <a:pt x="87440" y="67866"/>
                    <a:pt x="67865" y="87439"/>
                    <a:pt x="43720" y="87439"/>
                  </a:cubicBezTo>
                  <a:cubicBezTo>
                    <a:pt x="19574" y="87439"/>
                    <a:pt x="0" y="67865"/>
                    <a:pt x="0" y="43720"/>
                  </a:cubicBezTo>
                  <a:cubicBezTo>
                    <a:pt x="0" y="19574"/>
                    <a:pt x="19574" y="0"/>
                    <a:pt x="43720" y="0"/>
                  </a:cubicBezTo>
                  <a:cubicBezTo>
                    <a:pt x="67866" y="0"/>
                    <a:pt x="87440" y="19574"/>
                    <a:pt x="87440" y="43720"/>
                  </a:cubicBezTo>
                  <a:close/>
                </a:path>
              </a:pathLst>
            </a:custGeom>
            <a:solidFill>
              <a:srgbClr val="FFFFFF"/>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35A0268-70D3-4B65-A97B-50E8FE5A9367}"/>
                </a:ext>
              </a:extLst>
            </p:cNvPr>
            <p:cNvSpPr/>
            <p:nvPr/>
          </p:nvSpPr>
          <p:spPr>
            <a:xfrm>
              <a:off x="1854172" y="2878395"/>
              <a:ext cx="480177" cy="347494"/>
            </a:xfrm>
            <a:custGeom>
              <a:avLst/>
              <a:gdLst>
                <a:gd name="connsiteX0" fmla="*/ 468879 w 480177"/>
                <a:gd name="connsiteY0" fmla="*/ 47779 h 347494"/>
                <a:gd name="connsiteX1" fmla="*/ 41112 w 480177"/>
                <a:gd name="connsiteY1" fmla="*/ 342864 h 347494"/>
                <a:gd name="connsiteX2" fmla="*/ 4631 w 480177"/>
                <a:gd name="connsiteY2" fmla="*/ 336196 h 347494"/>
                <a:gd name="connsiteX3" fmla="*/ 4631 w 480177"/>
                <a:gd name="connsiteY3" fmla="*/ 336196 h 347494"/>
                <a:gd name="connsiteX4" fmla="*/ 11298 w 480177"/>
                <a:gd name="connsiteY4" fmla="*/ 299715 h 347494"/>
                <a:gd name="connsiteX5" fmla="*/ 439066 w 480177"/>
                <a:gd name="connsiteY5" fmla="*/ 4631 h 347494"/>
                <a:gd name="connsiteX6" fmla="*/ 475547 w 480177"/>
                <a:gd name="connsiteY6" fmla="*/ 11298 h 347494"/>
                <a:gd name="connsiteX7" fmla="*/ 475547 w 480177"/>
                <a:gd name="connsiteY7" fmla="*/ 11298 h 347494"/>
                <a:gd name="connsiteX8" fmla="*/ 468879 w 480177"/>
                <a:gd name="connsiteY8" fmla="*/ 47779 h 3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177" h="347494">
                  <a:moveTo>
                    <a:pt x="468879" y="47779"/>
                  </a:moveTo>
                  <a:lnTo>
                    <a:pt x="41112" y="342864"/>
                  </a:lnTo>
                  <a:cubicBezTo>
                    <a:pt x="29205" y="351055"/>
                    <a:pt x="12918" y="348102"/>
                    <a:pt x="4631" y="336196"/>
                  </a:cubicBezTo>
                  <a:lnTo>
                    <a:pt x="4631" y="336196"/>
                  </a:lnTo>
                  <a:cubicBezTo>
                    <a:pt x="-3561" y="324290"/>
                    <a:pt x="-608" y="308002"/>
                    <a:pt x="11298" y="299715"/>
                  </a:cubicBezTo>
                  <a:lnTo>
                    <a:pt x="439066" y="4631"/>
                  </a:lnTo>
                  <a:cubicBezTo>
                    <a:pt x="450972" y="-3561"/>
                    <a:pt x="467260" y="-608"/>
                    <a:pt x="475547" y="11298"/>
                  </a:cubicBezTo>
                  <a:lnTo>
                    <a:pt x="475547" y="11298"/>
                  </a:lnTo>
                  <a:cubicBezTo>
                    <a:pt x="483738" y="23205"/>
                    <a:pt x="480786" y="39492"/>
                    <a:pt x="468879" y="47779"/>
                  </a:cubicBezTo>
                  <a:close/>
                </a:path>
              </a:pathLst>
            </a:custGeom>
            <a:solidFill>
              <a:srgbClr val="7D7D7D"/>
            </a:solidFill>
            <a:ln w="9525" cap="flat">
              <a:noFill/>
              <a:prstDash val="solid"/>
              <a:miter/>
            </a:ln>
          </p:spPr>
          <p:txBody>
            <a:bodyPr rtlCol="0" anchor="ctr"/>
            <a:lstStyle/>
            <a:p>
              <a:endParaRPr lang="en-US" dirty="0"/>
            </a:p>
          </p:txBody>
        </p:sp>
      </p:grpSp>
      <p:sp>
        <p:nvSpPr>
          <p:cNvPr id="43" name="TextBox 42">
            <a:extLst>
              <a:ext uri="{FF2B5EF4-FFF2-40B4-BE49-F238E27FC236}">
                <a16:creationId xmlns:a16="http://schemas.microsoft.com/office/drawing/2014/main" id="{2E2B3012-8521-455B-92BF-BB147A76091D}"/>
              </a:ext>
            </a:extLst>
          </p:cNvPr>
          <p:cNvSpPr txBox="1"/>
          <p:nvPr/>
        </p:nvSpPr>
        <p:spPr>
          <a:xfrm>
            <a:off x="1636672" y="273840"/>
            <a:ext cx="3830857" cy="1015663"/>
          </a:xfrm>
          <a:prstGeom prst="rect">
            <a:avLst/>
          </a:prstGeom>
          <a:noFill/>
        </p:spPr>
        <p:txBody>
          <a:bodyPr wrap="square" rtlCol="0" anchor="ctr">
            <a:spAutoFit/>
          </a:bodyPr>
          <a:lstStyle/>
          <a:p>
            <a:pPr algn="dist"/>
            <a:r>
              <a:rPr lang="en-US" altLang="ko-KR" sz="6000" b="1" dirty="0">
                <a:solidFill>
                  <a:schemeClr val="accent1"/>
                </a:solidFill>
                <a:cs typeface="Arial" pitchFamily="34" charset="0"/>
              </a:rPr>
              <a:t>Findings</a:t>
            </a:r>
            <a:endParaRPr lang="en-US" altLang="ko-KR" sz="6000" b="1" dirty="0">
              <a:solidFill>
                <a:schemeClr val="accent1"/>
              </a:solidFill>
              <a:latin typeface="Arial Black" panose="020B0A04020102020204" pitchFamily="34" charset="0"/>
              <a:cs typeface="Arial" pitchFamily="34" charset="0"/>
            </a:endParaRPr>
          </a:p>
        </p:txBody>
      </p:sp>
      <p:sp>
        <p:nvSpPr>
          <p:cNvPr id="44" name="TextBox 43">
            <a:extLst>
              <a:ext uri="{FF2B5EF4-FFF2-40B4-BE49-F238E27FC236}">
                <a16:creationId xmlns:a16="http://schemas.microsoft.com/office/drawing/2014/main" id="{83CD8966-1451-4FB6-9341-56E7F584FBA1}"/>
              </a:ext>
            </a:extLst>
          </p:cNvPr>
          <p:cNvSpPr txBox="1"/>
          <p:nvPr/>
        </p:nvSpPr>
        <p:spPr>
          <a:xfrm>
            <a:off x="1664055" y="1289503"/>
            <a:ext cx="3776089" cy="830997"/>
          </a:xfrm>
          <a:prstGeom prst="rect">
            <a:avLst/>
          </a:prstGeom>
          <a:noFill/>
        </p:spPr>
        <p:txBody>
          <a:bodyPr wrap="square" rtlCol="0" anchor="ctr">
            <a:spAutoFit/>
          </a:bodyPr>
          <a:lstStyle/>
          <a:p>
            <a:pPr algn="dist"/>
            <a:r>
              <a:rPr lang="en-GB" altLang="ko-KR" sz="4800" dirty="0">
                <a:solidFill>
                  <a:schemeClr val="accent1"/>
                </a:solidFill>
                <a:cs typeface="Arial" pitchFamily="34" charset="0"/>
              </a:rPr>
              <a:t>&amp; Results</a:t>
            </a:r>
            <a:endParaRPr lang="ko-KR" altLang="en-US" sz="4800" dirty="0">
              <a:solidFill>
                <a:schemeClr val="accent1"/>
              </a:solidFill>
              <a:cs typeface="Arial" pitchFamily="34" charset="0"/>
            </a:endParaRPr>
          </a:p>
        </p:txBody>
      </p:sp>
    </p:spTree>
    <p:extLst>
      <p:ext uri="{BB962C8B-B14F-4D97-AF65-F5344CB8AC3E}">
        <p14:creationId xmlns:p14="http://schemas.microsoft.com/office/powerpoint/2010/main" val="158517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Features Correlation To Price</a:t>
            </a:r>
          </a:p>
        </p:txBody>
      </p:sp>
      <p:sp>
        <p:nvSpPr>
          <p:cNvPr id="22" name="TextBox 21">
            <a:extLst>
              <a:ext uri="{FF2B5EF4-FFF2-40B4-BE49-F238E27FC236}">
                <a16:creationId xmlns:a16="http://schemas.microsoft.com/office/drawing/2014/main" id="{B4E327B6-8CE9-4B4D-8E94-B972AB632B61}"/>
              </a:ext>
            </a:extLst>
          </p:cNvPr>
          <p:cNvSpPr txBox="1"/>
          <p:nvPr/>
        </p:nvSpPr>
        <p:spPr>
          <a:xfrm>
            <a:off x="178253" y="6010451"/>
            <a:ext cx="5072189" cy="523220"/>
          </a:xfrm>
          <a:prstGeom prst="rect">
            <a:avLst/>
          </a:prstGeom>
          <a:noFill/>
        </p:spPr>
        <p:txBody>
          <a:bodyPr wrap="square" lIns="108000" rIns="108000" rtlCol="0">
            <a:spAutoFit/>
          </a:bodyPr>
          <a:lstStyle/>
          <a:p>
            <a:r>
              <a:rPr lang="en-US" altLang="ko-KR" sz="1400" b="1" dirty="0">
                <a:solidFill>
                  <a:schemeClr val="accent5"/>
                </a:solidFill>
                <a:cs typeface="Arial" pitchFamily="34" charset="0"/>
              </a:rPr>
              <a:t>the following features have higher correlation score with the sales column (above 0.5) :</a:t>
            </a:r>
            <a:endParaRPr lang="ko-KR" altLang="en-US" sz="1400" b="1" dirty="0">
              <a:solidFill>
                <a:schemeClr val="accent5"/>
              </a:solidFill>
              <a:cs typeface="Arial" pitchFamily="34" charset="0"/>
            </a:endParaRPr>
          </a:p>
        </p:txBody>
      </p:sp>
      <p:sp>
        <p:nvSpPr>
          <p:cNvPr id="29" name="Rectangle 36">
            <a:extLst>
              <a:ext uri="{FF2B5EF4-FFF2-40B4-BE49-F238E27FC236}">
                <a16:creationId xmlns:a16="http://schemas.microsoft.com/office/drawing/2014/main" id="{F2DE2137-0BF3-40F7-9B24-7BB3F7BB3CF4}"/>
              </a:ext>
            </a:extLst>
          </p:cNvPr>
          <p:cNvSpPr/>
          <p:nvPr/>
        </p:nvSpPr>
        <p:spPr>
          <a:xfrm>
            <a:off x="1410107" y="4812379"/>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36">
            <a:extLst>
              <a:ext uri="{FF2B5EF4-FFF2-40B4-BE49-F238E27FC236}">
                <a16:creationId xmlns:a16="http://schemas.microsoft.com/office/drawing/2014/main" id="{AF519606-89EE-47C4-BC85-0B1B9E83F7FE}"/>
              </a:ext>
            </a:extLst>
          </p:cNvPr>
          <p:cNvSpPr>
            <a:spLocks noChangeAspect="1"/>
          </p:cNvSpPr>
          <p:nvPr/>
        </p:nvSpPr>
        <p:spPr>
          <a:xfrm>
            <a:off x="4854442" y="4801963"/>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D5EC0A8A-5302-4958-AE0F-3FE3B196301B}"/>
              </a:ext>
            </a:extLst>
          </p:cNvPr>
          <p:cNvSpPr>
            <a:spLocks noChangeAspect="1"/>
          </p:cNvSpPr>
          <p:nvPr/>
        </p:nvSpPr>
        <p:spPr>
          <a:xfrm>
            <a:off x="3129510" y="4782573"/>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25" name="Picture 24">
            <a:extLst>
              <a:ext uri="{FF2B5EF4-FFF2-40B4-BE49-F238E27FC236}">
                <a16:creationId xmlns:a16="http://schemas.microsoft.com/office/drawing/2014/main" id="{BD65D4C4-54C3-2D7B-E3EC-931B0E28F286}"/>
              </a:ext>
            </a:extLst>
          </p:cNvPr>
          <p:cNvPicPr>
            <a:picLocks noChangeAspect="1"/>
          </p:cNvPicPr>
          <p:nvPr/>
        </p:nvPicPr>
        <p:blipFill rotWithShape="1">
          <a:blip r:embed="rId2">
            <a:extLst>
              <a:ext uri="{28A0092B-C50C-407E-A947-70E740481C1C}">
                <a14:useLocalDpi xmlns:a14="http://schemas.microsoft.com/office/drawing/2010/main" val="0"/>
              </a:ext>
            </a:extLst>
          </a:blip>
          <a:srcRect l="5554" t="10248" r="17303" b="668"/>
          <a:stretch/>
        </p:blipFill>
        <p:spPr>
          <a:xfrm>
            <a:off x="1939122" y="1091109"/>
            <a:ext cx="8098258" cy="4675781"/>
          </a:xfrm>
          <a:prstGeom prst="rect">
            <a:avLst/>
          </a:prstGeom>
        </p:spPr>
      </p:pic>
      <p:sp>
        <p:nvSpPr>
          <p:cNvPr id="35" name="TextBox 34">
            <a:extLst>
              <a:ext uri="{FF2B5EF4-FFF2-40B4-BE49-F238E27FC236}">
                <a16:creationId xmlns:a16="http://schemas.microsoft.com/office/drawing/2014/main" id="{8AA2B13B-F201-AE9A-AD8A-6CACCF6434E1}"/>
              </a:ext>
            </a:extLst>
          </p:cNvPr>
          <p:cNvSpPr txBox="1"/>
          <p:nvPr/>
        </p:nvSpPr>
        <p:spPr>
          <a:xfrm>
            <a:off x="5596335" y="6016291"/>
            <a:ext cx="5072189" cy="646331"/>
          </a:xfrm>
          <a:prstGeom prst="rect">
            <a:avLst/>
          </a:prstGeom>
          <a:noFill/>
        </p:spPr>
        <p:txBody>
          <a:bodyPr wrap="square" lIns="108000" rIns="108000" rtlCol="0">
            <a:spAutoFit/>
          </a:bodyPr>
          <a:lstStyle/>
          <a:p>
            <a:r>
              <a:rPr lang="en-US" altLang="ko-KR" sz="1200" dirty="0">
                <a:solidFill>
                  <a:schemeClr val="accent5"/>
                </a:solidFill>
                <a:cs typeface="Arial" pitchFamily="34" charset="0"/>
              </a:rPr>
              <a:t>OverallQual- GrLivArea- ExterQual- KitchenQual- TotalBsmtSF - 1stFlrSF- GarageCars- GarageArea - BsmtQual- YearBuilt- FullBath- FireplaceQu - GarageYrBlt- YearRemodAdd</a:t>
            </a:r>
            <a:endParaRPr lang="ko-KR" altLang="en-US" sz="1200" dirty="0">
              <a:solidFill>
                <a:schemeClr val="accent5"/>
              </a:solidFill>
              <a:cs typeface="Arial" pitchFamily="34" charset="0"/>
            </a:endParaRPr>
          </a:p>
        </p:txBody>
      </p:sp>
    </p:spTree>
    <p:extLst>
      <p:ext uri="{BB962C8B-B14F-4D97-AF65-F5344CB8AC3E}">
        <p14:creationId xmlns:p14="http://schemas.microsoft.com/office/powerpoint/2010/main" val="2713972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Features Correlation To each other</a:t>
            </a:r>
          </a:p>
        </p:txBody>
      </p:sp>
      <p:sp>
        <p:nvSpPr>
          <p:cNvPr id="22" name="TextBox 21">
            <a:extLst>
              <a:ext uri="{FF2B5EF4-FFF2-40B4-BE49-F238E27FC236}">
                <a16:creationId xmlns:a16="http://schemas.microsoft.com/office/drawing/2014/main" id="{B4E327B6-8CE9-4B4D-8E94-B972AB632B61}"/>
              </a:ext>
            </a:extLst>
          </p:cNvPr>
          <p:cNvSpPr txBox="1"/>
          <p:nvPr/>
        </p:nvSpPr>
        <p:spPr>
          <a:xfrm>
            <a:off x="524146" y="6047068"/>
            <a:ext cx="5072189" cy="738664"/>
          </a:xfrm>
          <a:prstGeom prst="rect">
            <a:avLst/>
          </a:prstGeom>
          <a:noFill/>
        </p:spPr>
        <p:txBody>
          <a:bodyPr wrap="square" lIns="108000" rIns="108000" rtlCol="0">
            <a:spAutoFit/>
          </a:bodyPr>
          <a:lstStyle/>
          <a:p>
            <a:r>
              <a:rPr lang="en-US" altLang="ko-KR" sz="1400" b="1" dirty="0">
                <a:solidFill>
                  <a:schemeClr val="accent5"/>
                </a:solidFill>
                <a:cs typeface="Arial" pitchFamily="34" charset="0"/>
              </a:rPr>
              <a:t>From the above correlation heat map we can clearly notice the following features having high correlation between each other :</a:t>
            </a:r>
            <a:endParaRPr lang="ko-KR" altLang="en-US" sz="1400" b="1" dirty="0">
              <a:solidFill>
                <a:schemeClr val="accent5"/>
              </a:solidFill>
              <a:cs typeface="Arial" pitchFamily="34" charset="0"/>
            </a:endParaRPr>
          </a:p>
        </p:txBody>
      </p:sp>
      <p:sp>
        <p:nvSpPr>
          <p:cNvPr id="29" name="Rectangle 36">
            <a:extLst>
              <a:ext uri="{FF2B5EF4-FFF2-40B4-BE49-F238E27FC236}">
                <a16:creationId xmlns:a16="http://schemas.microsoft.com/office/drawing/2014/main" id="{F2DE2137-0BF3-40F7-9B24-7BB3F7BB3CF4}"/>
              </a:ext>
            </a:extLst>
          </p:cNvPr>
          <p:cNvSpPr/>
          <p:nvPr/>
        </p:nvSpPr>
        <p:spPr>
          <a:xfrm>
            <a:off x="1410107" y="4812379"/>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36">
            <a:extLst>
              <a:ext uri="{FF2B5EF4-FFF2-40B4-BE49-F238E27FC236}">
                <a16:creationId xmlns:a16="http://schemas.microsoft.com/office/drawing/2014/main" id="{AF519606-89EE-47C4-BC85-0B1B9E83F7FE}"/>
              </a:ext>
            </a:extLst>
          </p:cNvPr>
          <p:cNvSpPr>
            <a:spLocks noChangeAspect="1"/>
          </p:cNvSpPr>
          <p:nvPr/>
        </p:nvSpPr>
        <p:spPr>
          <a:xfrm>
            <a:off x="4854442" y="4801963"/>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D5EC0A8A-5302-4958-AE0F-3FE3B196301B}"/>
              </a:ext>
            </a:extLst>
          </p:cNvPr>
          <p:cNvSpPr>
            <a:spLocks noChangeAspect="1"/>
          </p:cNvSpPr>
          <p:nvPr/>
        </p:nvSpPr>
        <p:spPr>
          <a:xfrm>
            <a:off x="3129510" y="4782573"/>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TextBox 34">
            <a:extLst>
              <a:ext uri="{FF2B5EF4-FFF2-40B4-BE49-F238E27FC236}">
                <a16:creationId xmlns:a16="http://schemas.microsoft.com/office/drawing/2014/main" id="{8AA2B13B-F201-AE9A-AD8A-6CACCF6434E1}"/>
              </a:ext>
            </a:extLst>
          </p:cNvPr>
          <p:cNvSpPr txBox="1"/>
          <p:nvPr/>
        </p:nvSpPr>
        <p:spPr>
          <a:xfrm>
            <a:off x="5596335" y="6016291"/>
            <a:ext cx="5072189" cy="769441"/>
          </a:xfrm>
          <a:prstGeom prst="rect">
            <a:avLst/>
          </a:prstGeom>
          <a:noFill/>
        </p:spPr>
        <p:txBody>
          <a:bodyPr wrap="square" lIns="108000" rIns="108000" rtlCol="0">
            <a:spAutoFit/>
          </a:bodyPr>
          <a:lstStyle/>
          <a:p>
            <a:r>
              <a:rPr lang="en-US" altLang="ko-KR" sz="1100" dirty="0">
                <a:solidFill>
                  <a:schemeClr val="accent5"/>
                </a:solidFill>
                <a:cs typeface="Arial" pitchFamily="34" charset="0"/>
              </a:rPr>
              <a:t>- GarageCars and GarageArea</a:t>
            </a:r>
          </a:p>
          <a:p>
            <a:r>
              <a:rPr lang="en-US" altLang="ko-KR" sz="1100" dirty="0">
                <a:solidFill>
                  <a:schemeClr val="accent5"/>
                </a:solidFill>
                <a:cs typeface="Arial" pitchFamily="34" charset="0"/>
              </a:rPr>
              <a:t>- GarageYrBlt and YearBuil</a:t>
            </a:r>
          </a:p>
          <a:p>
            <a:r>
              <a:rPr lang="en-US" altLang="ko-KR" sz="1100" dirty="0">
                <a:solidFill>
                  <a:schemeClr val="accent5"/>
                </a:solidFill>
                <a:cs typeface="Arial" pitchFamily="34" charset="0"/>
              </a:rPr>
              <a:t>- 1stFlrSF and TotalBsmtSF</a:t>
            </a:r>
          </a:p>
          <a:p>
            <a:r>
              <a:rPr lang="en-US" altLang="ko-KR" sz="1100" dirty="0">
                <a:solidFill>
                  <a:schemeClr val="accent5"/>
                </a:solidFill>
                <a:cs typeface="Arial" pitchFamily="34" charset="0"/>
              </a:rPr>
              <a:t>- GrLivArea and TotRmsAbvGrd</a:t>
            </a:r>
            <a:endParaRPr lang="ko-KR" altLang="en-US" sz="1100" dirty="0">
              <a:solidFill>
                <a:schemeClr val="accent5"/>
              </a:solidFill>
              <a:cs typeface="Arial" pitchFamily="34" charset="0"/>
            </a:endParaRPr>
          </a:p>
        </p:txBody>
      </p:sp>
      <p:pic>
        <p:nvPicPr>
          <p:cNvPr id="4" name="Picture 3">
            <a:extLst>
              <a:ext uri="{FF2B5EF4-FFF2-40B4-BE49-F238E27FC236}">
                <a16:creationId xmlns:a16="http://schemas.microsoft.com/office/drawing/2014/main" id="{812FE1AD-6298-0C71-DBDE-26D6D766A24D}"/>
              </a:ext>
            </a:extLst>
          </p:cNvPr>
          <p:cNvPicPr>
            <a:picLocks noChangeAspect="1"/>
          </p:cNvPicPr>
          <p:nvPr/>
        </p:nvPicPr>
        <p:blipFill rotWithShape="1">
          <a:blip r:embed="rId2">
            <a:extLst>
              <a:ext uri="{28A0092B-C50C-407E-A947-70E740481C1C}">
                <a14:useLocalDpi xmlns:a14="http://schemas.microsoft.com/office/drawing/2010/main" val="0"/>
              </a:ext>
            </a:extLst>
          </a:blip>
          <a:srcRect l="6199" t="8577" r="16043"/>
          <a:stretch/>
        </p:blipFill>
        <p:spPr>
          <a:xfrm>
            <a:off x="1832416" y="981059"/>
            <a:ext cx="8555421" cy="5029392"/>
          </a:xfrm>
          <a:prstGeom prst="rect">
            <a:avLst/>
          </a:prstGeom>
        </p:spPr>
      </p:pic>
    </p:spTree>
    <p:extLst>
      <p:ext uri="{BB962C8B-B14F-4D97-AF65-F5344CB8AC3E}">
        <p14:creationId xmlns:p14="http://schemas.microsoft.com/office/powerpoint/2010/main" val="2863084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Housing Price to Over all Quality</a:t>
            </a:r>
          </a:p>
        </p:txBody>
      </p:sp>
      <p:sp>
        <p:nvSpPr>
          <p:cNvPr id="22" name="TextBox 21">
            <a:extLst>
              <a:ext uri="{FF2B5EF4-FFF2-40B4-BE49-F238E27FC236}">
                <a16:creationId xmlns:a16="http://schemas.microsoft.com/office/drawing/2014/main" id="{B4E327B6-8CE9-4B4D-8E94-B972AB632B61}"/>
              </a:ext>
            </a:extLst>
          </p:cNvPr>
          <p:cNvSpPr txBox="1"/>
          <p:nvPr/>
        </p:nvSpPr>
        <p:spPr>
          <a:xfrm>
            <a:off x="2917777" y="6131905"/>
            <a:ext cx="7403381" cy="307777"/>
          </a:xfrm>
          <a:prstGeom prst="rect">
            <a:avLst/>
          </a:prstGeom>
          <a:noFill/>
        </p:spPr>
        <p:txBody>
          <a:bodyPr wrap="square" lIns="108000" rIns="108000" rtlCol="0">
            <a:spAutoFit/>
          </a:bodyPr>
          <a:lstStyle/>
          <a:p>
            <a:r>
              <a:rPr lang="en-US" altLang="ko-KR" sz="1400" b="1" dirty="0">
                <a:solidFill>
                  <a:schemeClr val="accent5"/>
                </a:solidFill>
                <a:cs typeface="Arial" pitchFamily="34" charset="0"/>
              </a:rPr>
              <a:t>The housing Price increases as Quality increases in general</a:t>
            </a:r>
            <a:endParaRPr lang="ko-KR" altLang="en-US" sz="1400" b="1" dirty="0">
              <a:solidFill>
                <a:schemeClr val="accent5"/>
              </a:solidFill>
              <a:cs typeface="Arial" pitchFamily="34" charset="0"/>
            </a:endParaRPr>
          </a:p>
        </p:txBody>
      </p:sp>
      <p:sp>
        <p:nvSpPr>
          <p:cNvPr id="29" name="Rectangle 36">
            <a:extLst>
              <a:ext uri="{FF2B5EF4-FFF2-40B4-BE49-F238E27FC236}">
                <a16:creationId xmlns:a16="http://schemas.microsoft.com/office/drawing/2014/main" id="{F2DE2137-0BF3-40F7-9B24-7BB3F7BB3CF4}"/>
              </a:ext>
            </a:extLst>
          </p:cNvPr>
          <p:cNvSpPr/>
          <p:nvPr/>
        </p:nvSpPr>
        <p:spPr>
          <a:xfrm>
            <a:off x="1410107" y="4812379"/>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36">
            <a:extLst>
              <a:ext uri="{FF2B5EF4-FFF2-40B4-BE49-F238E27FC236}">
                <a16:creationId xmlns:a16="http://schemas.microsoft.com/office/drawing/2014/main" id="{AF519606-89EE-47C4-BC85-0B1B9E83F7FE}"/>
              </a:ext>
            </a:extLst>
          </p:cNvPr>
          <p:cNvSpPr>
            <a:spLocks noChangeAspect="1"/>
          </p:cNvSpPr>
          <p:nvPr/>
        </p:nvSpPr>
        <p:spPr>
          <a:xfrm>
            <a:off x="4854442" y="4801963"/>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D5EC0A8A-5302-4958-AE0F-3FE3B196301B}"/>
              </a:ext>
            </a:extLst>
          </p:cNvPr>
          <p:cNvSpPr>
            <a:spLocks noChangeAspect="1"/>
          </p:cNvSpPr>
          <p:nvPr/>
        </p:nvSpPr>
        <p:spPr>
          <a:xfrm>
            <a:off x="3129510" y="4782573"/>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5" name="Picture 4">
            <a:extLst>
              <a:ext uri="{FF2B5EF4-FFF2-40B4-BE49-F238E27FC236}">
                <a16:creationId xmlns:a16="http://schemas.microsoft.com/office/drawing/2014/main" id="{A5B7F6F1-6F84-7C8A-B82A-CEA2C13C0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36" y="1247086"/>
            <a:ext cx="8930947" cy="4555099"/>
          </a:xfrm>
          <a:prstGeom prst="rect">
            <a:avLst/>
          </a:prstGeom>
        </p:spPr>
      </p:pic>
    </p:spTree>
    <p:extLst>
      <p:ext uri="{BB962C8B-B14F-4D97-AF65-F5344CB8AC3E}">
        <p14:creationId xmlns:p14="http://schemas.microsoft.com/office/powerpoint/2010/main" val="3419179222"/>
      </p:ext>
    </p:extLst>
  </p:cSld>
  <p:clrMapOvr>
    <a:masterClrMapping/>
  </p:clrMapOvr>
</p:sld>
</file>

<file path=ppt/theme/theme1.xml><?xml version="1.0" encoding="utf-8"?>
<a:theme xmlns:a="http://schemas.openxmlformats.org/drawingml/2006/main" name="Cover and End Slide Master">
  <a:themeElements>
    <a:clrScheme name="Custom 1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ustom 1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ustom 1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4893</TotalTime>
  <Words>1112</Words>
  <Application>Microsoft Macintosh PowerPoint</Application>
  <PresentationFormat>Widescreen</PresentationFormat>
  <Paragraphs>126</Paragraphs>
  <Slides>19</Slides>
  <Notes>0</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19</vt:i4>
      </vt:variant>
    </vt:vector>
  </HeadingPairs>
  <TitlesOfParts>
    <vt:vector size="28" baseType="lpstr">
      <vt:lpstr>Arial</vt:lpstr>
      <vt:lpstr>Arial Black</vt:lpstr>
      <vt:lpstr>Calibri</vt:lpstr>
      <vt:lpstr>Courier New</vt:lpstr>
      <vt:lpstr>Wingdings</vt:lpstr>
      <vt:lpstr>Cover and End Slide Master</vt:lpstr>
      <vt:lpstr>Contents Slide Master</vt:lpstr>
      <vt:lpstr>Section Break Slide Master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Al Mutasim Bakathir Al Kindi</cp:lastModifiedBy>
  <cp:revision>128</cp:revision>
  <dcterms:created xsi:type="dcterms:W3CDTF">2020-01-20T05:08:25Z</dcterms:created>
  <dcterms:modified xsi:type="dcterms:W3CDTF">2022-08-31T15:05:05Z</dcterms:modified>
</cp:coreProperties>
</file>